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3"/>
  </p:notesMasterIdLst>
  <p:sldIdLst>
    <p:sldId id="257" r:id="rId2"/>
    <p:sldId id="258" r:id="rId3"/>
    <p:sldId id="259" r:id="rId4"/>
    <p:sldId id="260" r:id="rId5"/>
    <p:sldId id="261" r:id="rId6"/>
    <p:sldId id="262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5" r:id="rId28"/>
    <p:sldId id="286" r:id="rId29"/>
    <p:sldId id="288" r:id="rId30"/>
    <p:sldId id="291" r:id="rId31"/>
    <p:sldId id="298" r:id="rId32"/>
    <p:sldId id="292" r:id="rId33"/>
    <p:sldId id="293" r:id="rId34"/>
    <p:sldId id="294" r:id="rId35"/>
    <p:sldId id="295" r:id="rId36"/>
    <p:sldId id="296" r:id="rId37"/>
    <p:sldId id="290" r:id="rId38"/>
    <p:sldId id="299" r:id="rId39"/>
    <p:sldId id="287" r:id="rId40"/>
    <p:sldId id="289" r:id="rId41"/>
    <p:sldId id="297" r:id="rId4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13"/>
    <p:restoredTop sz="94662"/>
  </p:normalViewPr>
  <p:slideViewPr>
    <p:cSldViewPr snapToGrid="0" snapToObjects="1">
      <p:cViewPr varScale="1">
        <p:scale>
          <a:sx n="109" d="100"/>
          <a:sy n="109" d="100"/>
        </p:scale>
        <p:origin x="1200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35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2A57D0-2604-BD4E-B3AC-19CAF2C03C37}" type="datetimeFigureOut">
              <a:rPr lang="en-US" smtClean="0"/>
              <a:t>10/24/21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8A48E3-35DC-2F47-945D-6D857863D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0589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" charset="0"/>
                <a:ea typeface="ヒラギノ角ゴ Pro W3" charset="0"/>
                <a:cs typeface="Geneva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9pPr>
          </a:lstStyle>
          <a:p>
            <a:fld id="{37C257E5-2F7A-EB4F-BC4D-A5247BED4109}" type="slidenum">
              <a:rPr lang="en-US" sz="1200">
                <a:solidFill>
                  <a:prstClr val="black"/>
                </a:solidFill>
              </a:rPr>
              <a:pPr/>
              <a:t>1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48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 dirty="0">
              <a:latin typeface="Times" charset="0"/>
              <a:cs typeface="Geneva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" charset="0"/>
                <a:ea typeface="ヒラギノ角ゴ Pro W3" charset="0"/>
                <a:cs typeface="Geneva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9pPr>
          </a:lstStyle>
          <a:p>
            <a:fld id="{37C257E5-2F7A-EB4F-BC4D-A5247BED4109}" type="slidenum">
              <a:rPr lang="en-US" sz="1200">
                <a:solidFill>
                  <a:prstClr val="black"/>
                </a:solidFill>
              </a:rPr>
              <a:pPr/>
              <a:t>10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48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" charset="0"/>
              <a:cs typeface="Geneva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" charset="0"/>
                <a:ea typeface="ヒラギノ角ゴ Pro W3" charset="0"/>
                <a:cs typeface="Geneva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9pPr>
          </a:lstStyle>
          <a:p>
            <a:fld id="{37C257E5-2F7A-EB4F-BC4D-A5247BED4109}" type="slidenum">
              <a:rPr lang="en-US" sz="1200">
                <a:solidFill>
                  <a:prstClr val="black"/>
                </a:solidFill>
              </a:rPr>
              <a:pPr/>
              <a:t>11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48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" charset="0"/>
              <a:cs typeface="Geneva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" charset="0"/>
                <a:ea typeface="ヒラギノ角ゴ Pro W3" charset="0"/>
                <a:cs typeface="Geneva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9pPr>
          </a:lstStyle>
          <a:p>
            <a:fld id="{37C257E5-2F7A-EB4F-BC4D-A5247BED4109}" type="slidenum">
              <a:rPr lang="en-US" sz="1200">
                <a:solidFill>
                  <a:prstClr val="black"/>
                </a:solidFill>
              </a:rPr>
              <a:pPr/>
              <a:t>12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48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" charset="0"/>
              <a:cs typeface="Geneva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" charset="0"/>
                <a:ea typeface="ヒラギノ角ゴ Pro W3" charset="0"/>
                <a:cs typeface="Geneva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9pPr>
          </a:lstStyle>
          <a:p>
            <a:fld id="{37C257E5-2F7A-EB4F-BC4D-A5247BED4109}" type="slidenum">
              <a:rPr lang="en-US" sz="1200">
                <a:solidFill>
                  <a:prstClr val="black"/>
                </a:solidFill>
              </a:rPr>
              <a:pPr/>
              <a:t>13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48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" charset="0"/>
              <a:cs typeface="Geneva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" charset="0"/>
                <a:ea typeface="ヒラギノ角ゴ Pro W3" charset="0"/>
                <a:cs typeface="Geneva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9pPr>
          </a:lstStyle>
          <a:p>
            <a:fld id="{37C257E5-2F7A-EB4F-BC4D-A5247BED4109}" type="slidenum">
              <a:rPr lang="en-US" sz="1200">
                <a:solidFill>
                  <a:prstClr val="black"/>
                </a:solidFill>
              </a:rPr>
              <a:pPr/>
              <a:t>14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48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" charset="0"/>
              <a:cs typeface="Geneva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" charset="0"/>
                <a:ea typeface="ヒラギノ角ゴ Pro W3" charset="0"/>
                <a:cs typeface="Geneva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9pPr>
          </a:lstStyle>
          <a:p>
            <a:fld id="{37C257E5-2F7A-EB4F-BC4D-A5247BED4109}" type="slidenum">
              <a:rPr lang="en-US" sz="1200">
                <a:solidFill>
                  <a:prstClr val="black"/>
                </a:solidFill>
              </a:rPr>
              <a:pPr/>
              <a:t>15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48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" charset="0"/>
              <a:cs typeface="Geneva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" charset="0"/>
                <a:ea typeface="ヒラギノ角ゴ Pro W3" charset="0"/>
                <a:cs typeface="Geneva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9pPr>
          </a:lstStyle>
          <a:p>
            <a:fld id="{37C257E5-2F7A-EB4F-BC4D-A5247BED4109}" type="slidenum">
              <a:rPr lang="en-US" sz="1200">
                <a:solidFill>
                  <a:prstClr val="black"/>
                </a:solidFill>
              </a:rPr>
              <a:pPr/>
              <a:t>16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48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" charset="0"/>
              <a:cs typeface="Geneva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" charset="0"/>
                <a:ea typeface="ヒラギノ角ゴ Pro W3" charset="0"/>
                <a:cs typeface="Geneva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9pPr>
          </a:lstStyle>
          <a:p>
            <a:fld id="{37C257E5-2F7A-EB4F-BC4D-A5247BED4109}" type="slidenum">
              <a:rPr lang="en-US" sz="1200">
                <a:solidFill>
                  <a:prstClr val="black"/>
                </a:solidFill>
              </a:rPr>
              <a:pPr/>
              <a:t>17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48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" charset="0"/>
              <a:cs typeface="Geneva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" charset="0"/>
                <a:ea typeface="ヒラギノ角ゴ Pro W3" charset="0"/>
                <a:cs typeface="Geneva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9pPr>
          </a:lstStyle>
          <a:p>
            <a:fld id="{37C257E5-2F7A-EB4F-BC4D-A5247BED4109}" type="slidenum">
              <a:rPr lang="en-US" sz="1200">
                <a:solidFill>
                  <a:prstClr val="black"/>
                </a:solidFill>
              </a:rPr>
              <a:pPr/>
              <a:t>18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48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" charset="0"/>
              <a:cs typeface="Geneva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" charset="0"/>
                <a:ea typeface="ヒラギノ角ゴ Pro W3" charset="0"/>
                <a:cs typeface="Geneva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9pPr>
          </a:lstStyle>
          <a:p>
            <a:fld id="{37C257E5-2F7A-EB4F-BC4D-A5247BED4109}" type="slidenum">
              <a:rPr lang="en-US" sz="1200">
                <a:solidFill>
                  <a:prstClr val="black"/>
                </a:solidFill>
              </a:rPr>
              <a:pPr/>
              <a:t>19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48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" charset="0"/>
              <a:cs typeface="Geneva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" charset="0"/>
                <a:ea typeface="ヒラギノ角ゴ Pro W3" charset="0"/>
                <a:cs typeface="Geneva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9pPr>
          </a:lstStyle>
          <a:p>
            <a:fld id="{37C257E5-2F7A-EB4F-BC4D-A5247BED4109}" type="slidenum">
              <a:rPr lang="en-US" sz="1200">
                <a:solidFill>
                  <a:prstClr val="black"/>
                </a:solidFill>
              </a:rPr>
              <a:pPr/>
              <a:t>2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48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" charset="0"/>
              <a:cs typeface="Geneva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" charset="0"/>
                <a:ea typeface="ヒラギノ角ゴ Pro W3" charset="0"/>
                <a:cs typeface="Geneva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9pPr>
          </a:lstStyle>
          <a:p>
            <a:fld id="{37C257E5-2F7A-EB4F-BC4D-A5247BED4109}" type="slidenum">
              <a:rPr lang="en-US" sz="1200">
                <a:solidFill>
                  <a:prstClr val="black"/>
                </a:solidFill>
              </a:rPr>
              <a:pPr/>
              <a:t>20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48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" charset="0"/>
              <a:cs typeface="Geneva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" charset="0"/>
                <a:ea typeface="ヒラギノ角ゴ Pro W3" charset="0"/>
                <a:cs typeface="Geneva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9pPr>
          </a:lstStyle>
          <a:p>
            <a:fld id="{37C257E5-2F7A-EB4F-BC4D-A5247BED4109}" type="slidenum">
              <a:rPr lang="en-US" sz="1200">
                <a:solidFill>
                  <a:prstClr val="black"/>
                </a:solidFill>
              </a:rPr>
              <a:pPr/>
              <a:t>21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48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" charset="0"/>
              <a:cs typeface="Geneva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" charset="0"/>
                <a:ea typeface="ヒラギノ角ゴ Pro W3" charset="0"/>
                <a:cs typeface="Geneva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9pPr>
          </a:lstStyle>
          <a:p>
            <a:fld id="{37C257E5-2F7A-EB4F-BC4D-A5247BED4109}" type="slidenum">
              <a:rPr lang="en-US" sz="1200">
                <a:solidFill>
                  <a:prstClr val="black"/>
                </a:solidFill>
              </a:rPr>
              <a:pPr/>
              <a:t>22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48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" charset="0"/>
              <a:cs typeface="Geneva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" charset="0"/>
                <a:ea typeface="ヒラギノ角ゴ Pro W3" charset="0"/>
                <a:cs typeface="Geneva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9pPr>
          </a:lstStyle>
          <a:p>
            <a:fld id="{37C257E5-2F7A-EB4F-BC4D-A5247BED4109}" type="slidenum">
              <a:rPr lang="en-US" sz="1200">
                <a:solidFill>
                  <a:prstClr val="black"/>
                </a:solidFill>
              </a:rPr>
              <a:pPr/>
              <a:t>23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48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" charset="0"/>
              <a:cs typeface="Geneva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" charset="0"/>
                <a:ea typeface="ヒラギノ角ゴ Pro W3" charset="0"/>
                <a:cs typeface="Geneva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9pPr>
          </a:lstStyle>
          <a:p>
            <a:fld id="{37C257E5-2F7A-EB4F-BC4D-A5247BED4109}" type="slidenum">
              <a:rPr lang="en-US" sz="1200">
                <a:solidFill>
                  <a:prstClr val="black"/>
                </a:solidFill>
              </a:rPr>
              <a:pPr/>
              <a:t>24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48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" charset="0"/>
              <a:cs typeface="Geneva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" charset="0"/>
                <a:ea typeface="ヒラギノ角ゴ Pro W3" charset="0"/>
                <a:cs typeface="Geneva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9pPr>
          </a:lstStyle>
          <a:p>
            <a:fld id="{37C257E5-2F7A-EB4F-BC4D-A5247BED4109}" type="slidenum">
              <a:rPr lang="en-US" sz="1200">
                <a:solidFill>
                  <a:prstClr val="black"/>
                </a:solidFill>
              </a:rPr>
              <a:pPr/>
              <a:t>25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48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" charset="0"/>
              <a:cs typeface="Geneva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" charset="0"/>
                <a:ea typeface="ヒラギノ角ゴ Pro W3" charset="0"/>
                <a:cs typeface="Geneva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9pPr>
          </a:lstStyle>
          <a:p>
            <a:fld id="{37C257E5-2F7A-EB4F-BC4D-A5247BED4109}" type="slidenum">
              <a:rPr lang="en-US" sz="1200">
                <a:solidFill>
                  <a:prstClr val="black"/>
                </a:solidFill>
              </a:rPr>
              <a:pPr/>
              <a:t>26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48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" charset="0"/>
              <a:cs typeface="Geneva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" charset="0"/>
                <a:ea typeface="ヒラギノ角ゴ Pro W3" charset="0"/>
                <a:cs typeface="Geneva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9pPr>
          </a:lstStyle>
          <a:p>
            <a:fld id="{37C257E5-2F7A-EB4F-BC4D-A5247BED4109}" type="slidenum">
              <a:rPr lang="en-US" sz="1200">
                <a:solidFill>
                  <a:prstClr val="black"/>
                </a:solidFill>
              </a:rPr>
              <a:pPr/>
              <a:t>27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48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" charset="0"/>
              <a:cs typeface="Geneva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" charset="0"/>
                <a:ea typeface="ヒラギノ角ゴ Pro W3" charset="0"/>
                <a:cs typeface="Geneva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9pPr>
          </a:lstStyle>
          <a:p>
            <a:fld id="{37C257E5-2F7A-EB4F-BC4D-A5247BED4109}" type="slidenum">
              <a:rPr lang="en-US" sz="1200">
                <a:solidFill>
                  <a:prstClr val="black"/>
                </a:solidFill>
              </a:rPr>
              <a:pPr/>
              <a:t>28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48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" charset="0"/>
              <a:cs typeface="Geneva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" charset="0"/>
                <a:ea typeface="ヒラギノ角ゴ Pro W3" charset="0"/>
                <a:cs typeface="Geneva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9pPr>
          </a:lstStyle>
          <a:p>
            <a:fld id="{37C257E5-2F7A-EB4F-BC4D-A5247BED4109}" type="slidenum">
              <a:rPr lang="en-US" sz="1200">
                <a:solidFill>
                  <a:prstClr val="black"/>
                </a:solidFill>
              </a:rPr>
              <a:pPr/>
              <a:t>29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48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" charset="0"/>
              <a:cs typeface="Geneva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" charset="0"/>
                <a:ea typeface="ヒラギノ角ゴ Pro W3" charset="0"/>
                <a:cs typeface="Geneva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9pPr>
          </a:lstStyle>
          <a:p>
            <a:fld id="{37C257E5-2F7A-EB4F-BC4D-A5247BED4109}" type="slidenum">
              <a:rPr lang="en-US" sz="1200">
                <a:solidFill>
                  <a:prstClr val="black"/>
                </a:solidFill>
              </a:rPr>
              <a:pPr/>
              <a:t>3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48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" charset="0"/>
              <a:cs typeface="Geneva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" charset="0"/>
                <a:ea typeface="ヒラギノ角ゴ Pro W3" charset="0"/>
                <a:cs typeface="Geneva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9pPr>
          </a:lstStyle>
          <a:p>
            <a:fld id="{37C257E5-2F7A-EB4F-BC4D-A5247BED4109}" type="slidenum">
              <a:rPr lang="en-US" sz="1200">
                <a:solidFill>
                  <a:prstClr val="black"/>
                </a:solidFill>
              </a:rPr>
              <a:pPr/>
              <a:t>30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48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" charset="0"/>
              <a:cs typeface="Geneva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" charset="0"/>
                <a:ea typeface="ヒラギノ角ゴ Pro W3" charset="0"/>
                <a:cs typeface="Geneva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9pPr>
          </a:lstStyle>
          <a:p>
            <a:fld id="{37C257E5-2F7A-EB4F-BC4D-A5247BED4109}" type="slidenum">
              <a:rPr lang="en-US" sz="1200">
                <a:solidFill>
                  <a:prstClr val="black"/>
                </a:solidFill>
              </a:rPr>
              <a:pPr/>
              <a:t>31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48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" charset="0"/>
              <a:cs typeface="Geneva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" charset="0"/>
                <a:ea typeface="ヒラギノ角ゴ Pro W3" charset="0"/>
                <a:cs typeface="Geneva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9pPr>
          </a:lstStyle>
          <a:p>
            <a:fld id="{37C257E5-2F7A-EB4F-BC4D-A5247BED4109}" type="slidenum">
              <a:rPr lang="en-US" sz="1200">
                <a:solidFill>
                  <a:prstClr val="black"/>
                </a:solidFill>
              </a:rPr>
              <a:pPr/>
              <a:t>32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48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" charset="0"/>
              <a:cs typeface="Geneva" charset="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" charset="0"/>
                <a:ea typeface="ヒラギノ角ゴ Pro W3" charset="0"/>
                <a:cs typeface="Geneva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9pPr>
          </a:lstStyle>
          <a:p>
            <a:fld id="{37C257E5-2F7A-EB4F-BC4D-A5247BED4109}" type="slidenum">
              <a:rPr lang="en-US" sz="1200">
                <a:solidFill>
                  <a:prstClr val="black"/>
                </a:solidFill>
              </a:rPr>
              <a:pPr/>
              <a:t>33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48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" charset="0"/>
              <a:cs typeface="Geneva" charset="0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" charset="0"/>
                <a:ea typeface="ヒラギノ角ゴ Pro W3" charset="0"/>
                <a:cs typeface="Geneva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9pPr>
          </a:lstStyle>
          <a:p>
            <a:fld id="{37C257E5-2F7A-EB4F-BC4D-A5247BED4109}" type="slidenum">
              <a:rPr lang="en-US" sz="1200">
                <a:solidFill>
                  <a:prstClr val="black"/>
                </a:solidFill>
              </a:rPr>
              <a:pPr/>
              <a:t>34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48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 dirty="0">
              <a:latin typeface="Times" charset="0"/>
              <a:cs typeface="Geneva" charset="0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" charset="0"/>
                <a:ea typeface="ヒラギノ角ゴ Pro W3" charset="0"/>
                <a:cs typeface="Geneva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9pPr>
          </a:lstStyle>
          <a:p>
            <a:fld id="{37C257E5-2F7A-EB4F-BC4D-A5247BED4109}" type="slidenum">
              <a:rPr lang="en-US" sz="1200">
                <a:solidFill>
                  <a:prstClr val="black"/>
                </a:solidFill>
              </a:rPr>
              <a:pPr/>
              <a:t>35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48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" charset="0"/>
              <a:cs typeface="Geneva" charset="0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" charset="0"/>
                <a:ea typeface="ヒラギノ角ゴ Pro W3" charset="0"/>
                <a:cs typeface="Geneva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9pPr>
          </a:lstStyle>
          <a:p>
            <a:fld id="{37C257E5-2F7A-EB4F-BC4D-A5247BED4109}" type="slidenum">
              <a:rPr lang="en-US" sz="1200">
                <a:solidFill>
                  <a:prstClr val="black"/>
                </a:solidFill>
              </a:rPr>
              <a:pPr/>
              <a:t>36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48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" charset="0"/>
              <a:cs typeface="Geneva" charset="0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" charset="0"/>
                <a:ea typeface="ヒラギノ角ゴ Pro W3" charset="0"/>
                <a:cs typeface="Geneva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9pPr>
          </a:lstStyle>
          <a:p>
            <a:fld id="{37C257E5-2F7A-EB4F-BC4D-A5247BED4109}" type="slidenum">
              <a:rPr lang="en-US" sz="1200">
                <a:solidFill>
                  <a:prstClr val="black"/>
                </a:solidFill>
              </a:rPr>
              <a:pPr/>
              <a:t>37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48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" charset="0"/>
              <a:cs typeface="Geneva" charset="0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" charset="0"/>
                <a:ea typeface="ヒラギノ角ゴ Pro W3" charset="0"/>
                <a:cs typeface="Geneva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9pPr>
          </a:lstStyle>
          <a:p>
            <a:fld id="{37C257E5-2F7A-EB4F-BC4D-A5247BED4109}" type="slidenum">
              <a:rPr lang="en-US" sz="1200">
                <a:solidFill>
                  <a:prstClr val="black"/>
                </a:solidFill>
              </a:rPr>
              <a:pPr/>
              <a:t>38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48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" charset="0"/>
              <a:cs typeface="Geneva" charset="0"/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" charset="0"/>
                <a:ea typeface="ヒラギノ角ゴ Pro W3" charset="0"/>
                <a:cs typeface="Geneva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9pPr>
          </a:lstStyle>
          <a:p>
            <a:fld id="{37C257E5-2F7A-EB4F-BC4D-A5247BED4109}" type="slidenum">
              <a:rPr lang="en-US" sz="1200">
                <a:solidFill>
                  <a:prstClr val="black"/>
                </a:solidFill>
              </a:rPr>
              <a:pPr/>
              <a:t>39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48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" charset="0"/>
              <a:cs typeface="Geneva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" charset="0"/>
                <a:ea typeface="ヒラギノ角ゴ Pro W3" charset="0"/>
                <a:cs typeface="Geneva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9pPr>
          </a:lstStyle>
          <a:p>
            <a:fld id="{37C257E5-2F7A-EB4F-BC4D-A5247BED4109}" type="slidenum">
              <a:rPr lang="en-US" sz="1200">
                <a:solidFill>
                  <a:prstClr val="black"/>
                </a:solidFill>
              </a:rPr>
              <a:pPr/>
              <a:t>4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48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" charset="0"/>
              <a:cs typeface="Geneva" charset="0"/>
            </a:endParaRP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" charset="0"/>
                <a:ea typeface="ヒラギノ角ゴ Pro W3" charset="0"/>
                <a:cs typeface="Geneva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9pPr>
          </a:lstStyle>
          <a:p>
            <a:fld id="{37C257E5-2F7A-EB4F-BC4D-A5247BED4109}" type="slidenum">
              <a:rPr lang="en-US" sz="1200">
                <a:solidFill>
                  <a:prstClr val="black"/>
                </a:solidFill>
              </a:rPr>
              <a:pPr/>
              <a:t>40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48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" charset="0"/>
              <a:cs typeface="Geneva" charset="0"/>
            </a:endParaRP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" charset="0"/>
                <a:ea typeface="ヒラギノ角ゴ Pro W3" charset="0"/>
                <a:cs typeface="Geneva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9pPr>
          </a:lstStyle>
          <a:p>
            <a:fld id="{37C257E5-2F7A-EB4F-BC4D-A5247BED4109}" type="slidenum">
              <a:rPr lang="en-US" sz="1200">
                <a:solidFill>
                  <a:prstClr val="black"/>
                </a:solidFill>
              </a:rPr>
              <a:pPr/>
              <a:t>41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48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" charset="0"/>
              <a:cs typeface="Geneva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" charset="0"/>
                <a:ea typeface="ヒラギノ角ゴ Pro W3" charset="0"/>
                <a:cs typeface="Geneva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9pPr>
          </a:lstStyle>
          <a:p>
            <a:fld id="{37C257E5-2F7A-EB4F-BC4D-A5247BED4109}" type="slidenum">
              <a:rPr lang="en-US" sz="1200">
                <a:solidFill>
                  <a:prstClr val="black"/>
                </a:solidFill>
              </a:rPr>
              <a:pPr/>
              <a:t>5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48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" charset="0"/>
              <a:cs typeface="Geneva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" charset="0"/>
                <a:ea typeface="ヒラギノ角ゴ Pro W3" charset="0"/>
                <a:cs typeface="Geneva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9pPr>
          </a:lstStyle>
          <a:p>
            <a:fld id="{37C257E5-2F7A-EB4F-BC4D-A5247BED4109}" type="slidenum">
              <a:rPr lang="en-US" sz="1200">
                <a:solidFill>
                  <a:prstClr val="black"/>
                </a:solidFill>
              </a:rPr>
              <a:pPr/>
              <a:t>6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48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" charset="0"/>
              <a:cs typeface="Geneva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" charset="0"/>
                <a:ea typeface="ヒラギノ角ゴ Pro W3" charset="0"/>
                <a:cs typeface="Geneva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9pPr>
          </a:lstStyle>
          <a:p>
            <a:fld id="{37C257E5-2F7A-EB4F-BC4D-A5247BED4109}" type="slidenum">
              <a:rPr lang="en-US" sz="1200">
                <a:solidFill>
                  <a:prstClr val="black"/>
                </a:solidFill>
              </a:rPr>
              <a:pPr/>
              <a:t>7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48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" charset="0"/>
              <a:cs typeface="Geneva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" charset="0"/>
                <a:ea typeface="ヒラギノ角ゴ Pro W3" charset="0"/>
                <a:cs typeface="Geneva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9pPr>
          </a:lstStyle>
          <a:p>
            <a:fld id="{37C257E5-2F7A-EB4F-BC4D-A5247BED4109}" type="slidenum">
              <a:rPr lang="en-US" sz="1200">
                <a:solidFill>
                  <a:prstClr val="black"/>
                </a:solidFill>
              </a:rPr>
              <a:pPr/>
              <a:t>8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48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" charset="0"/>
              <a:cs typeface="Geneva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" charset="0"/>
                <a:ea typeface="ヒラギノ角ゴ Pro W3" charset="0"/>
                <a:cs typeface="Geneva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9pPr>
          </a:lstStyle>
          <a:p>
            <a:fld id="{37C257E5-2F7A-EB4F-BC4D-A5247BED4109}" type="slidenum">
              <a:rPr lang="en-US" sz="1200">
                <a:solidFill>
                  <a:prstClr val="black"/>
                </a:solidFill>
              </a:rPr>
              <a:pPr/>
              <a:t>9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48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" charset="0"/>
              <a:cs typeface="Geneva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4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31 October 2004</a:t>
            </a:r>
            <a:endParaRPr lang="en-US">
              <a:solidFill>
                <a:srgbClr val="000000"/>
              </a:solidFill>
              <a:latin typeface="Times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Designed by MsEffie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03AE1D-D180-3548-AFD9-0842C53FF81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2639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31 October 2004</a:t>
            </a:r>
            <a:endParaRPr lang="en-US">
              <a:solidFill>
                <a:srgbClr val="000000"/>
              </a:solidFill>
              <a:latin typeface="Times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Designed by MsEffie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6CBF30-927D-7E4C-9B77-4249C39AB43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4947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31 October 2004</a:t>
            </a:r>
            <a:endParaRPr lang="en-US">
              <a:solidFill>
                <a:srgbClr val="000000"/>
              </a:solidFill>
              <a:latin typeface="Times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Designed by MsEffie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EBA1B4-EBFB-5747-94C3-007D1838C8C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7048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31 October 2004</a:t>
            </a:r>
            <a:endParaRPr lang="en-US">
              <a:solidFill>
                <a:srgbClr val="000000"/>
              </a:solidFill>
              <a:latin typeface="Times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Designed by MsEffie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CA55B9-D747-EC4E-9E25-D306DDF7418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6791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31 October 2004</a:t>
            </a:r>
            <a:endParaRPr lang="en-US">
              <a:solidFill>
                <a:srgbClr val="000000"/>
              </a:solidFill>
              <a:latin typeface="Times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Designed by MsEffie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4B07F6-A934-3A4A-B005-6B57248FB59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867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31 October 2004</a:t>
            </a:r>
            <a:endParaRPr lang="en-US">
              <a:solidFill>
                <a:srgbClr val="000000"/>
              </a:solidFill>
              <a:latin typeface="Times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Designed by MsEffie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1934EB-827E-8345-BC7D-F699C27EBC3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8013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31 October 2004</a:t>
            </a:r>
            <a:endParaRPr lang="en-US">
              <a:solidFill>
                <a:srgbClr val="000000"/>
              </a:solidFill>
              <a:latin typeface="Times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Designed by MsEffie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DE283B-A803-B940-B8A5-0E1DF685CC1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2213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31 October 2004</a:t>
            </a:r>
            <a:endParaRPr lang="en-US">
              <a:solidFill>
                <a:srgbClr val="000000"/>
              </a:solidFill>
              <a:latin typeface="Times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Designed by MsEffie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718CE2-8AD0-3940-B935-6C65563CCF3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4764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31 October 2004</a:t>
            </a:r>
            <a:endParaRPr lang="en-US">
              <a:solidFill>
                <a:srgbClr val="000000"/>
              </a:solidFill>
              <a:latin typeface="Times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Designed by MsEffie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302E97-502C-F44C-9DA3-38DE4FC9026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920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31 October 2004</a:t>
            </a:r>
            <a:endParaRPr lang="en-US">
              <a:solidFill>
                <a:srgbClr val="000000"/>
              </a:solidFill>
              <a:latin typeface="Times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Designed by MsEffie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DD6A12-5F80-D344-8A54-0419116012E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156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31 October 2004</a:t>
            </a:r>
            <a:endParaRPr lang="en-US">
              <a:solidFill>
                <a:srgbClr val="000000"/>
              </a:solidFill>
              <a:latin typeface="Times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Designed by MsEffie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C40E2E-F598-EB4A-8626-28E8CA7DF33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8355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Arial" charset="0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ea typeface="ヒラギノ角ゴ Pro W3" charset="0"/>
                <a:cs typeface="Geneva" charset="0"/>
              </a:rPr>
              <a:t>31 October 2004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Arial" charset="0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ea typeface="ヒラギノ角ゴ Pro W3" charset="0"/>
                <a:cs typeface="Geneva" charset="0"/>
              </a:rPr>
              <a:t>Designed by MsEffie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Arial" charset="0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51371424-730A-314E-9DDD-90CD9469D7DD}" type="slidenum">
              <a:rPr lang="en-US">
                <a:solidFill>
                  <a:srgbClr val="000000"/>
                </a:solidFill>
                <a:ea typeface="ヒラギノ角ゴ Pro W3" charset="0"/>
                <a:cs typeface="Geneva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  <a:ea typeface="ヒラギノ角ゴ Pro W3" charset="0"/>
              <a:cs typeface="Genev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7053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ヒラギノ角ゴ Pro W3" charset="0"/>
          <a:cs typeface="Geneva" pitchFamily="68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itchFamily="68" charset="0"/>
          <a:ea typeface="ヒラギノ角ゴ Pro W3" charset="0"/>
          <a:cs typeface="Geneva" pitchFamily="6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itchFamily="68" charset="0"/>
          <a:ea typeface="ヒラギノ角ゴ Pro W3" charset="0"/>
          <a:cs typeface="Geneva" pitchFamily="6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itchFamily="68" charset="0"/>
          <a:ea typeface="ヒラギノ角ゴ Pro W3" charset="0"/>
          <a:cs typeface="Geneva" pitchFamily="6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itchFamily="68" charset="0"/>
          <a:ea typeface="ヒラギノ角ゴ Pro W3" charset="0"/>
          <a:cs typeface="Geneva" pitchFamily="68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itchFamily="6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itchFamily="6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itchFamily="6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itchFamily="6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4000">
          <a:solidFill>
            <a:schemeClr val="tx1"/>
          </a:solidFill>
          <a:latin typeface="+mn-lt"/>
          <a:ea typeface="ヒラギノ角ゴ Pro W3" charset="0"/>
          <a:cs typeface="Geneva" pitchFamily="68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3600">
          <a:solidFill>
            <a:schemeClr val="tx1"/>
          </a:solidFill>
          <a:latin typeface="+mn-lt"/>
          <a:ea typeface="Geneva" pitchFamily="68" charset="-128"/>
          <a:cs typeface="Geneva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Geneva" pitchFamily="68" charset="-128"/>
          <a:cs typeface="Geneva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Geneva" pitchFamily="68" charset="-128"/>
          <a:cs typeface="Geneva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Geneva" pitchFamily="68" charset="-128"/>
          <a:cs typeface="Geneva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Geneva" pitchFamily="68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Geneva" pitchFamily="68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Geneva" pitchFamily="68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Geneva" pitchFamily="68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508000" y="685800"/>
            <a:ext cx="7772400" cy="4114800"/>
          </a:xfrm>
        </p:spPr>
        <p:txBody>
          <a:bodyPr/>
          <a:lstStyle/>
          <a:p>
            <a:pPr eaLnBrk="1" hangingPunct="1"/>
            <a:r>
              <a:rPr lang="en-US" sz="6600" dirty="0">
                <a:latin typeface="American Typewriter"/>
                <a:cs typeface="American Typewriter"/>
              </a:rPr>
              <a:t>Passages</a:t>
            </a:r>
            <a:br>
              <a:rPr lang="en-US" sz="6600" dirty="0">
                <a:latin typeface="American Typewriter"/>
                <a:cs typeface="American Typewriter"/>
              </a:rPr>
            </a:br>
            <a:r>
              <a:rPr lang="en-US" sz="6600" dirty="0">
                <a:latin typeface="American Typewriter"/>
                <a:cs typeface="American Typewriter"/>
              </a:rPr>
              <a:t>to</a:t>
            </a:r>
            <a:br>
              <a:rPr lang="en-US" sz="6600" dirty="0">
                <a:latin typeface="American Typewriter"/>
                <a:cs typeface="American Typewriter"/>
              </a:rPr>
            </a:br>
            <a:r>
              <a:rPr lang="en-US" sz="6600" dirty="0">
                <a:latin typeface="American Typewriter"/>
                <a:cs typeface="American Typewriter"/>
              </a:rPr>
              <a:t>Paraphrase</a:t>
            </a:r>
          </a:p>
        </p:txBody>
      </p:sp>
    </p:spTree>
    <p:extLst>
      <p:ext uri="{BB962C8B-B14F-4D97-AF65-F5344CB8AC3E}">
        <p14:creationId xmlns:p14="http://schemas.microsoft.com/office/powerpoint/2010/main" val="30023682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0400" y="660400"/>
            <a:ext cx="8229600" cy="5105400"/>
          </a:xfrm>
        </p:spPr>
        <p:txBody>
          <a:bodyPr/>
          <a:lstStyle/>
          <a:p>
            <a:pPr marL="0" marR="0" indent="0">
              <a:lnSpc>
                <a:spcPct val="115000"/>
              </a:lnSpc>
              <a:spcBef>
                <a:spcPts val="10"/>
              </a:spcBef>
              <a:spcAft>
                <a:spcPts val="0"/>
              </a:spcAft>
              <a:buNone/>
              <a:tabLst>
                <a:tab pos="635000" algn="l"/>
              </a:tabLst>
            </a:pPr>
            <a:r>
              <a:rPr lang="en-US" sz="6600" dirty="0">
                <a:effectLst/>
                <a:latin typeface="American Typewriter"/>
                <a:ea typeface="Times New Roman"/>
                <a:cs typeface="Times New Roman"/>
              </a:rPr>
              <a:t>“We are drowning in information and starving for knowledge.”</a:t>
            </a:r>
            <a:br>
              <a:rPr lang="en-US" sz="6600" dirty="0">
                <a:effectLst/>
                <a:latin typeface="American Typewriter"/>
                <a:ea typeface="Times New Roman"/>
                <a:cs typeface="Times New Roman"/>
              </a:rPr>
            </a:br>
            <a:r>
              <a:rPr lang="en-US" sz="6600" dirty="0">
                <a:effectLst/>
                <a:latin typeface="American Typewriter"/>
                <a:ea typeface="Times New Roman"/>
                <a:cs typeface="Times New Roman"/>
              </a:rPr>
              <a:t>				</a:t>
            </a:r>
            <a:r>
              <a:rPr lang="en-US" sz="3600" dirty="0">
                <a:effectLst/>
                <a:latin typeface="American Typewriter"/>
                <a:ea typeface="Times New Roman"/>
                <a:cs typeface="Times New Roman"/>
              </a:rPr>
              <a:t>–Rutherford D. Rogers</a:t>
            </a:r>
            <a:endParaRPr lang="en-US" sz="36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314494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0400" y="660400"/>
            <a:ext cx="8229600" cy="51054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6600" dirty="0">
                <a:effectLst/>
                <a:latin typeface="American Typewriter"/>
                <a:ea typeface="Times New Roman"/>
                <a:cs typeface="Times New Roman"/>
              </a:rPr>
              <a:t>“There never was a good war or a bad peace.”</a:t>
            </a:r>
            <a:br>
              <a:rPr lang="en-US" sz="6600" dirty="0">
                <a:effectLst/>
                <a:latin typeface="American Typewriter"/>
                <a:ea typeface="Times New Roman"/>
                <a:cs typeface="Times New Roman"/>
              </a:rPr>
            </a:br>
            <a:r>
              <a:rPr lang="en-US" sz="6600" dirty="0">
                <a:effectLst/>
                <a:latin typeface="American Typewriter"/>
                <a:ea typeface="Times New Roman"/>
                <a:cs typeface="Times New Roman"/>
              </a:rPr>
              <a:t>				</a:t>
            </a:r>
            <a:r>
              <a:rPr lang="en-US" sz="3600" dirty="0">
                <a:effectLst/>
                <a:latin typeface="American Typewriter"/>
                <a:ea typeface="Times New Roman"/>
                <a:cs typeface="Times New Roman"/>
              </a:rPr>
              <a:t>–Benjamin Franklin</a:t>
            </a:r>
            <a:r>
              <a:rPr lang="en-US" sz="3600" dirty="0">
                <a:effectLst/>
              </a:rPr>
              <a:t> </a:t>
            </a:r>
            <a:endParaRPr lang="en-US" sz="3600" dirty="0">
              <a:latin typeface="American Typewriter"/>
              <a:cs typeface="American Typewriter"/>
            </a:endParaRPr>
          </a:p>
        </p:txBody>
      </p:sp>
    </p:spTree>
    <p:extLst>
      <p:ext uri="{BB962C8B-B14F-4D97-AF65-F5344CB8AC3E}">
        <p14:creationId xmlns:p14="http://schemas.microsoft.com/office/powerpoint/2010/main" val="37911065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0400" y="660400"/>
            <a:ext cx="8229600" cy="5105400"/>
          </a:xfrm>
        </p:spPr>
        <p:txBody>
          <a:bodyPr/>
          <a:lstStyle/>
          <a:p>
            <a:pPr marL="0" marR="0" indent="0">
              <a:lnSpc>
                <a:spcPct val="115000"/>
              </a:lnSpc>
              <a:spcBef>
                <a:spcPts val="10"/>
              </a:spcBef>
              <a:spcAft>
                <a:spcPts val="0"/>
              </a:spcAft>
              <a:buNone/>
              <a:tabLst>
                <a:tab pos="635000" algn="l"/>
              </a:tabLst>
            </a:pPr>
            <a:r>
              <a:rPr lang="en-US" sz="6600" dirty="0">
                <a:effectLst/>
                <a:latin typeface="American Typewriter"/>
                <a:ea typeface="Times New Roman"/>
                <a:cs typeface="Times New Roman"/>
              </a:rPr>
              <a:t>“As I would not be a slave, so I would not be a master.”</a:t>
            </a:r>
            <a:br>
              <a:rPr lang="en-US" sz="6600" dirty="0">
                <a:effectLst/>
                <a:latin typeface="American Typewriter"/>
                <a:ea typeface="Times New Roman"/>
                <a:cs typeface="Times New Roman"/>
              </a:rPr>
            </a:br>
            <a:r>
              <a:rPr lang="en-US" sz="6600" dirty="0">
                <a:effectLst/>
                <a:latin typeface="American Typewriter"/>
                <a:ea typeface="Times New Roman"/>
                <a:cs typeface="Times New Roman"/>
              </a:rPr>
              <a:t>					</a:t>
            </a:r>
            <a:r>
              <a:rPr lang="en-US" sz="3600" dirty="0">
                <a:effectLst/>
                <a:latin typeface="American Typewriter"/>
                <a:ea typeface="Times New Roman"/>
                <a:cs typeface="Times New Roman"/>
              </a:rPr>
              <a:t>–Abraham Lincoln</a:t>
            </a:r>
            <a:endParaRPr lang="en-US" sz="36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23298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0400" y="660400"/>
            <a:ext cx="8229600" cy="5105400"/>
          </a:xfrm>
        </p:spPr>
        <p:txBody>
          <a:bodyPr/>
          <a:lstStyle/>
          <a:p>
            <a:pPr marL="0" marR="0" indent="0">
              <a:lnSpc>
                <a:spcPct val="115000"/>
              </a:lnSpc>
              <a:spcBef>
                <a:spcPts val="10"/>
              </a:spcBef>
              <a:spcAft>
                <a:spcPts val="0"/>
              </a:spcAft>
              <a:buNone/>
              <a:tabLst>
                <a:tab pos="635000" algn="l"/>
              </a:tabLst>
            </a:pPr>
            <a:r>
              <a:rPr lang="en-US" sz="6600" dirty="0">
                <a:effectLst/>
                <a:latin typeface="American Typewriter"/>
                <a:ea typeface="Times New Roman"/>
                <a:cs typeface="Times New Roman"/>
              </a:rPr>
              <a:t>“Applause waits on success.”</a:t>
            </a:r>
            <a:br>
              <a:rPr lang="en-US" sz="6600" dirty="0">
                <a:effectLst/>
                <a:latin typeface="American Typewriter"/>
                <a:ea typeface="Times New Roman"/>
                <a:cs typeface="Times New Roman"/>
              </a:rPr>
            </a:br>
            <a:r>
              <a:rPr lang="en-US" sz="6600" dirty="0">
                <a:effectLst/>
                <a:latin typeface="American Typewriter"/>
                <a:ea typeface="Times New Roman"/>
                <a:cs typeface="Times New Roman"/>
              </a:rPr>
              <a:t>					</a:t>
            </a:r>
            <a:r>
              <a:rPr lang="en-US" sz="3600" dirty="0">
                <a:effectLst/>
                <a:latin typeface="American Typewriter"/>
                <a:ea typeface="Times New Roman"/>
                <a:cs typeface="Times New Roman"/>
              </a:rPr>
              <a:t>–Benjamin Franklin</a:t>
            </a:r>
            <a:endParaRPr lang="en-US" sz="36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291112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0400" y="660400"/>
            <a:ext cx="8229600" cy="51054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6600" dirty="0">
                <a:effectLst/>
                <a:latin typeface="American Typewriter"/>
                <a:ea typeface="Times New Roman"/>
                <a:cs typeface="Times New Roman"/>
              </a:rPr>
              <a:t>“There is no little enemy.”</a:t>
            </a:r>
            <a:br>
              <a:rPr lang="en-US" sz="6600" dirty="0">
                <a:effectLst/>
                <a:latin typeface="American Typewriter"/>
                <a:ea typeface="Times New Roman"/>
                <a:cs typeface="Times New Roman"/>
              </a:rPr>
            </a:br>
            <a:r>
              <a:rPr lang="en-US" sz="6600" dirty="0">
                <a:effectLst/>
                <a:latin typeface="American Typewriter"/>
                <a:ea typeface="Times New Roman"/>
                <a:cs typeface="Times New Roman"/>
              </a:rPr>
              <a:t>				</a:t>
            </a:r>
            <a:r>
              <a:rPr lang="en-US" sz="3600" dirty="0">
                <a:effectLst/>
                <a:latin typeface="American Typewriter"/>
                <a:ea typeface="Times New Roman"/>
                <a:cs typeface="Times New Roman"/>
              </a:rPr>
              <a:t>–Benjamin Franklin</a:t>
            </a:r>
            <a:r>
              <a:rPr lang="en-US" sz="3600" dirty="0">
                <a:effectLst/>
              </a:rPr>
              <a:t> </a:t>
            </a:r>
            <a:endParaRPr lang="en-US" sz="3600" dirty="0">
              <a:latin typeface="American Typewriter"/>
              <a:cs typeface="American Typewriter"/>
            </a:endParaRPr>
          </a:p>
        </p:txBody>
      </p:sp>
    </p:spTree>
    <p:extLst>
      <p:ext uri="{BB962C8B-B14F-4D97-AF65-F5344CB8AC3E}">
        <p14:creationId xmlns:p14="http://schemas.microsoft.com/office/powerpoint/2010/main" val="21306699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0400" y="660400"/>
            <a:ext cx="8229600" cy="5105400"/>
          </a:xfrm>
        </p:spPr>
        <p:txBody>
          <a:bodyPr/>
          <a:lstStyle/>
          <a:p>
            <a:pPr marL="0" indent="0">
              <a:buNone/>
            </a:pPr>
            <a:r>
              <a:rPr lang="en-US" sz="6600" dirty="0">
                <a:latin typeface="American Typewriter"/>
                <a:cs typeface="American Typewriter"/>
              </a:rPr>
              <a:t>“If a man empties his purse into his head, no man can take it away from him.”</a:t>
            </a:r>
            <a:br>
              <a:rPr lang="en-US" sz="6600" dirty="0">
                <a:latin typeface="American Typewriter"/>
                <a:cs typeface="American Typewriter"/>
              </a:rPr>
            </a:br>
            <a:r>
              <a:rPr lang="en-US" sz="6600" dirty="0">
                <a:latin typeface="American Typewriter"/>
                <a:cs typeface="American Typewriter"/>
              </a:rPr>
              <a:t>				</a:t>
            </a:r>
            <a:r>
              <a:rPr lang="en-US" sz="3600" dirty="0">
                <a:latin typeface="American Typewriter"/>
                <a:cs typeface="American Typewriter"/>
              </a:rPr>
              <a:t>–Benjamin Franklin</a:t>
            </a:r>
          </a:p>
        </p:txBody>
      </p:sp>
    </p:spTree>
    <p:extLst>
      <p:ext uri="{BB962C8B-B14F-4D97-AF65-F5344CB8AC3E}">
        <p14:creationId xmlns:p14="http://schemas.microsoft.com/office/powerpoint/2010/main" val="27062235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0400" y="660400"/>
            <a:ext cx="8229600" cy="5105400"/>
          </a:xfrm>
        </p:spPr>
        <p:txBody>
          <a:bodyPr/>
          <a:lstStyle/>
          <a:p>
            <a:pPr marL="0" marR="0" indent="0">
              <a:lnSpc>
                <a:spcPct val="115000"/>
              </a:lnSpc>
              <a:spcBef>
                <a:spcPts val="10"/>
              </a:spcBef>
              <a:spcAft>
                <a:spcPts val="0"/>
              </a:spcAft>
              <a:buNone/>
              <a:tabLst>
                <a:tab pos="635000" algn="l"/>
              </a:tabLst>
            </a:pPr>
            <a:r>
              <a:rPr lang="en-US" sz="6600" dirty="0">
                <a:effectLst/>
                <a:latin typeface="American Typewriter"/>
                <a:ea typeface="Times New Roman"/>
                <a:cs typeface="Times New Roman"/>
              </a:rPr>
              <a:t>“The ballot is stronger than the bullet.”</a:t>
            </a:r>
            <a:br>
              <a:rPr lang="en-US" sz="6600" dirty="0">
                <a:effectLst/>
                <a:latin typeface="American Typewriter"/>
                <a:ea typeface="Times New Roman"/>
                <a:cs typeface="Times New Roman"/>
              </a:rPr>
            </a:br>
            <a:r>
              <a:rPr lang="en-US" sz="6600" dirty="0">
                <a:effectLst/>
                <a:latin typeface="American Typewriter"/>
                <a:ea typeface="Times New Roman"/>
                <a:cs typeface="Times New Roman"/>
              </a:rPr>
              <a:t>						</a:t>
            </a:r>
            <a:r>
              <a:rPr lang="en-US" sz="3600" dirty="0">
                <a:effectLst/>
                <a:latin typeface="American Typewriter"/>
                <a:ea typeface="Times New Roman"/>
                <a:cs typeface="Times New Roman"/>
              </a:rPr>
              <a:t>–Malcolm X</a:t>
            </a:r>
            <a:endParaRPr lang="en-US" sz="36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880567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0400" y="660400"/>
            <a:ext cx="8229600" cy="5105400"/>
          </a:xfrm>
        </p:spPr>
        <p:txBody>
          <a:bodyPr/>
          <a:lstStyle/>
          <a:p>
            <a:pPr marL="0" marR="0" indent="0">
              <a:lnSpc>
                <a:spcPct val="115000"/>
              </a:lnSpc>
              <a:spcBef>
                <a:spcPts val="10"/>
              </a:spcBef>
              <a:spcAft>
                <a:spcPts val="0"/>
              </a:spcAft>
              <a:buNone/>
              <a:tabLst>
                <a:tab pos="635000" algn="l"/>
              </a:tabLst>
            </a:pPr>
            <a:r>
              <a:rPr lang="en-US" sz="6600" dirty="0">
                <a:effectLst/>
                <a:latin typeface="American Typewriter"/>
                <a:ea typeface="Times New Roman"/>
                <a:cs typeface="Times New Roman"/>
              </a:rPr>
              <a:t>“Music is love in search of a word.”</a:t>
            </a:r>
            <a:br>
              <a:rPr lang="en-US" sz="6600" dirty="0">
                <a:effectLst/>
                <a:latin typeface="American Typewriter"/>
                <a:ea typeface="Times New Roman"/>
                <a:cs typeface="Times New Roman"/>
              </a:rPr>
            </a:br>
            <a:r>
              <a:rPr lang="en-US" sz="6600" dirty="0">
                <a:effectLst/>
                <a:latin typeface="American Typewriter"/>
                <a:ea typeface="Times New Roman"/>
                <a:cs typeface="Times New Roman"/>
              </a:rPr>
              <a:t>						</a:t>
            </a:r>
            <a:r>
              <a:rPr lang="en-US" sz="3600" dirty="0">
                <a:effectLst/>
                <a:latin typeface="American Typewriter"/>
                <a:ea typeface="Times New Roman"/>
                <a:cs typeface="Times New Roman"/>
              </a:rPr>
              <a:t>–Sidney Lanier</a:t>
            </a:r>
            <a:endParaRPr lang="en-US" sz="36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766397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0400" y="660400"/>
            <a:ext cx="8229600" cy="5105400"/>
          </a:xfrm>
        </p:spPr>
        <p:txBody>
          <a:bodyPr/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  <a:tabLst>
                <a:tab pos="635000" algn="l"/>
              </a:tabLst>
            </a:pPr>
            <a:r>
              <a:rPr lang="en-US" sz="6600" dirty="0">
                <a:effectLst/>
                <a:latin typeface="American Typewriter"/>
                <a:ea typeface="Times New Roman"/>
                <a:cs typeface="Times New Roman"/>
              </a:rPr>
              <a:t>“Computers are useless. They can only give you answers.”</a:t>
            </a:r>
            <a:br>
              <a:rPr lang="en-US" sz="6600" dirty="0">
                <a:effectLst/>
                <a:latin typeface="American Typewriter"/>
                <a:ea typeface="Times New Roman"/>
                <a:cs typeface="Times New Roman"/>
              </a:rPr>
            </a:br>
            <a:r>
              <a:rPr lang="en-US" sz="6600" dirty="0">
                <a:effectLst/>
                <a:latin typeface="American Typewriter"/>
                <a:ea typeface="Times New Roman"/>
                <a:cs typeface="Times New Roman"/>
              </a:rPr>
              <a:t>						</a:t>
            </a:r>
            <a:r>
              <a:rPr lang="en-US" sz="3600" dirty="0">
                <a:effectLst/>
                <a:latin typeface="American Typewriter"/>
                <a:ea typeface="Times New Roman"/>
                <a:cs typeface="Times New Roman"/>
              </a:rPr>
              <a:t>–Pablo Picasso</a:t>
            </a:r>
            <a:endParaRPr lang="en-US" sz="36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223967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0400" y="660400"/>
            <a:ext cx="8229600" cy="51054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6600" dirty="0">
                <a:effectLst/>
                <a:latin typeface="American Typewriter"/>
                <a:ea typeface="Times New Roman"/>
                <a:cs typeface="Times New Roman"/>
              </a:rPr>
              <a:t>“All the people like us are We, and everyone else is They</a:t>
            </a:r>
            <a:r>
              <a:rPr lang="en-US" sz="6600" spc="-5" dirty="0">
                <a:effectLst/>
                <a:latin typeface="American Typewriter"/>
                <a:ea typeface="Times New Roman"/>
                <a:cs typeface="Times New Roman"/>
              </a:rPr>
              <a:t>.</a:t>
            </a:r>
            <a:r>
              <a:rPr lang="en-US" sz="6600" dirty="0">
                <a:effectLst/>
                <a:latin typeface="American Typewriter"/>
                <a:ea typeface="Times New Roman"/>
                <a:cs typeface="Times New Roman"/>
              </a:rPr>
              <a:t>”</a:t>
            </a:r>
            <a:br>
              <a:rPr lang="en-US" sz="6600" dirty="0">
                <a:effectLst/>
                <a:latin typeface="American Typewriter"/>
                <a:ea typeface="Times New Roman"/>
                <a:cs typeface="Times New Roman"/>
              </a:rPr>
            </a:br>
            <a:r>
              <a:rPr lang="en-US" sz="6600" dirty="0">
                <a:effectLst/>
                <a:latin typeface="American Typewriter"/>
                <a:ea typeface="Times New Roman"/>
                <a:cs typeface="Times New Roman"/>
              </a:rPr>
              <a:t>				</a:t>
            </a:r>
            <a:r>
              <a:rPr lang="en-US" sz="3600" dirty="0">
                <a:effectLst/>
                <a:latin typeface="American Typewriter"/>
                <a:ea typeface="Times New Roman"/>
                <a:cs typeface="Times New Roman"/>
              </a:rPr>
              <a:t>–Rudyard Kipling</a:t>
            </a:r>
            <a:r>
              <a:rPr lang="en-US" sz="3600" dirty="0">
                <a:effectLst/>
              </a:rPr>
              <a:t> </a:t>
            </a:r>
            <a:endParaRPr lang="en-US" sz="3600" dirty="0">
              <a:latin typeface="American Typewriter"/>
              <a:cs typeface="American Typewriter"/>
            </a:endParaRPr>
          </a:p>
        </p:txBody>
      </p:sp>
    </p:spTree>
    <p:extLst>
      <p:ext uri="{BB962C8B-B14F-4D97-AF65-F5344CB8AC3E}">
        <p14:creationId xmlns:p14="http://schemas.microsoft.com/office/powerpoint/2010/main" val="35088936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0400" y="660400"/>
            <a:ext cx="8229600" cy="51054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6600" dirty="0">
                <a:latin typeface="American Typewriter"/>
                <a:cs typeface="American Typewriter"/>
              </a:rPr>
              <a:t>“We are all in the gutter, but some of us are looking at the stars.”</a:t>
            </a:r>
            <a:br>
              <a:rPr lang="en-US" sz="6600" dirty="0">
                <a:latin typeface="American Typewriter"/>
                <a:cs typeface="American Typewriter"/>
              </a:rPr>
            </a:br>
            <a:r>
              <a:rPr lang="en-US" sz="6600" dirty="0">
                <a:latin typeface="American Typewriter"/>
                <a:cs typeface="American Typewriter"/>
              </a:rPr>
              <a:t>					</a:t>
            </a:r>
            <a:r>
              <a:rPr lang="en-US" sz="3600" dirty="0">
                <a:latin typeface="American Typewriter"/>
                <a:cs typeface="American Typewriter"/>
              </a:rPr>
              <a:t>–Oscar Wilde</a:t>
            </a:r>
            <a:r>
              <a:rPr lang="en-US" sz="3600" dirty="0">
                <a:effectLst/>
                <a:latin typeface="American Typewriter"/>
                <a:cs typeface="American Typewriter"/>
              </a:rPr>
              <a:t> </a:t>
            </a:r>
            <a:endParaRPr lang="en-US" sz="3600" dirty="0">
              <a:latin typeface="American Typewriter"/>
              <a:cs typeface="American Typewriter"/>
            </a:endParaRPr>
          </a:p>
        </p:txBody>
      </p:sp>
    </p:spTree>
    <p:extLst>
      <p:ext uri="{BB962C8B-B14F-4D97-AF65-F5344CB8AC3E}">
        <p14:creationId xmlns:p14="http://schemas.microsoft.com/office/powerpoint/2010/main" val="12529781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0400" y="660400"/>
            <a:ext cx="8229600" cy="5105400"/>
          </a:xfrm>
        </p:spPr>
        <p:txBody>
          <a:bodyPr/>
          <a:lstStyle/>
          <a:p>
            <a:pPr marL="0" marR="0" indent="0">
              <a:lnSpc>
                <a:spcPct val="115000"/>
              </a:lnSpc>
              <a:spcBef>
                <a:spcPts val="10"/>
              </a:spcBef>
              <a:spcAft>
                <a:spcPts val="0"/>
              </a:spcAft>
              <a:buNone/>
              <a:tabLst>
                <a:tab pos="635000" algn="l"/>
              </a:tabLst>
            </a:pPr>
            <a:r>
              <a:rPr lang="en-US" sz="6600" dirty="0">
                <a:effectLst/>
                <a:latin typeface="American Typewriter"/>
                <a:ea typeface="Times New Roman"/>
                <a:cs typeface="Times New Roman"/>
              </a:rPr>
              <a:t>“Political power grows out of the barrel of a gun.”</a:t>
            </a:r>
            <a:br>
              <a:rPr lang="en-US" sz="6600" dirty="0">
                <a:effectLst/>
                <a:latin typeface="American Typewriter"/>
                <a:ea typeface="Times New Roman"/>
                <a:cs typeface="Times New Roman"/>
              </a:rPr>
            </a:br>
            <a:r>
              <a:rPr lang="en-US" sz="6600" dirty="0">
                <a:effectLst/>
                <a:latin typeface="American Typewriter"/>
                <a:ea typeface="Times New Roman"/>
                <a:cs typeface="Times New Roman"/>
              </a:rPr>
              <a:t>						</a:t>
            </a:r>
            <a:r>
              <a:rPr lang="en-US" sz="3600" dirty="0">
                <a:effectLst/>
                <a:latin typeface="American Typewriter"/>
                <a:ea typeface="Times New Roman"/>
                <a:cs typeface="Times New Roman"/>
              </a:rPr>
              <a:t>–Mao </a:t>
            </a:r>
            <a:r>
              <a:rPr lang="en-US" sz="3600" dirty="0" err="1">
                <a:effectLst/>
                <a:latin typeface="American Typewriter"/>
                <a:ea typeface="Times New Roman"/>
                <a:cs typeface="Times New Roman"/>
              </a:rPr>
              <a:t>Tse</a:t>
            </a:r>
            <a:r>
              <a:rPr lang="en-US" sz="3600" spc="5" dirty="0" err="1">
                <a:effectLst/>
                <a:latin typeface="American Typewriter"/>
                <a:ea typeface="Times New Roman"/>
                <a:cs typeface="Times New Roman"/>
              </a:rPr>
              <a:t>-</a:t>
            </a:r>
            <a:r>
              <a:rPr lang="en-US" sz="3600" dirty="0" err="1">
                <a:effectLst/>
                <a:latin typeface="American Typewriter"/>
                <a:ea typeface="Times New Roman"/>
                <a:cs typeface="Times New Roman"/>
              </a:rPr>
              <a:t>tung</a:t>
            </a:r>
            <a:endParaRPr lang="en-US" sz="36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72792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0400" y="660400"/>
            <a:ext cx="8229600" cy="5105400"/>
          </a:xfrm>
        </p:spPr>
        <p:txBody>
          <a:bodyPr/>
          <a:lstStyle/>
          <a:p>
            <a:pPr marL="0" marR="0" indent="0">
              <a:lnSpc>
                <a:spcPct val="115000"/>
              </a:lnSpc>
              <a:spcBef>
                <a:spcPts val="10"/>
              </a:spcBef>
              <a:spcAft>
                <a:spcPts val="0"/>
              </a:spcAft>
              <a:buNone/>
              <a:tabLst>
                <a:tab pos="635000" algn="l"/>
              </a:tabLst>
            </a:pPr>
            <a:r>
              <a:rPr lang="en-US" sz="6600" dirty="0">
                <a:effectLst/>
                <a:latin typeface="American Typewriter"/>
                <a:ea typeface="Times New Roman"/>
                <a:cs typeface="Times New Roman"/>
              </a:rPr>
              <a:t>“Not everybody trusts paintings but people believe photographs</a:t>
            </a:r>
            <a:r>
              <a:rPr lang="en-US" sz="6600" spc="-5" dirty="0">
                <a:effectLst/>
                <a:latin typeface="American Typewriter"/>
                <a:ea typeface="Times New Roman"/>
                <a:cs typeface="Times New Roman"/>
              </a:rPr>
              <a:t>.</a:t>
            </a:r>
            <a:r>
              <a:rPr lang="en-US" sz="6600" dirty="0">
                <a:effectLst/>
                <a:latin typeface="American Typewriter"/>
                <a:ea typeface="Times New Roman"/>
                <a:cs typeface="Times New Roman"/>
              </a:rPr>
              <a:t>”</a:t>
            </a:r>
            <a:br>
              <a:rPr lang="en-US" sz="6600" dirty="0">
                <a:effectLst/>
                <a:latin typeface="American Typewriter"/>
                <a:ea typeface="Times New Roman"/>
                <a:cs typeface="Times New Roman"/>
              </a:rPr>
            </a:br>
            <a:r>
              <a:rPr lang="en-US" sz="6600" dirty="0">
                <a:effectLst/>
                <a:latin typeface="American Typewriter"/>
                <a:ea typeface="Times New Roman"/>
                <a:cs typeface="Times New Roman"/>
              </a:rPr>
              <a:t>						</a:t>
            </a:r>
            <a:r>
              <a:rPr lang="en-US" sz="3600" dirty="0">
                <a:effectLst/>
                <a:latin typeface="American Typewriter"/>
                <a:ea typeface="Times New Roman"/>
                <a:cs typeface="Times New Roman"/>
              </a:rPr>
              <a:t>–</a:t>
            </a:r>
            <a:r>
              <a:rPr lang="en-US" sz="3600" dirty="0" err="1">
                <a:effectLst/>
                <a:latin typeface="American Typewriter"/>
                <a:ea typeface="Times New Roman"/>
                <a:cs typeface="Times New Roman"/>
              </a:rPr>
              <a:t>Ansel</a:t>
            </a:r>
            <a:r>
              <a:rPr lang="en-US" sz="3600" dirty="0">
                <a:effectLst/>
                <a:latin typeface="American Typewriter"/>
                <a:ea typeface="Times New Roman"/>
                <a:cs typeface="Times New Roman"/>
              </a:rPr>
              <a:t> Adams</a:t>
            </a:r>
            <a:endParaRPr lang="en-US" sz="36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335475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0400" y="660400"/>
            <a:ext cx="8229600" cy="5105400"/>
          </a:xfrm>
        </p:spPr>
        <p:txBody>
          <a:bodyPr/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  <a:tabLst>
                <a:tab pos="635000" algn="l"/>
              </a:tabLst>
            </a:pPr>
            <a:r>
              <a:rPr lang="en-US" sz="6600" dirty="0">
                <a:effectLst/>
                <a:latin typeface="American Typewriter"/>
                <a:ea typeface="Times New Roman"/>
                <a:cs typeface="Times New Roman"/>
              </a:rPr>
              <a:t>“One of the main causes of failure is giving up what you want most for what you want now.”</a:t>
            </a:r>
            <a:br>
              <a:rPr lang="en-US" sz="6000" dirty="0">
                <a:latin typeface="Calibri"/>
                <a:ea typeface="Calibri"/>
                <a:cs typeface="Times New Roman"/>
              </a:rPr>
            </a:br>
            <a:r>
              <a:rPr lang="en-US" sz="6000" dirty="0">
                <a:latin typeface="Calibri"/>
                <a:ea typeface="Calibri"/>
                <a:cs typeface="Times New Roman"/>
              </a:rPr>
              <a:t>						</a:t>
            </a:r>
            <a:r>
              <a:rPr lang="en-US" sz="3600" dirty="0">
                <a:effectLst/>
                <a:latin typeface="American Typewriter"/>
                <a:ea typeface="Times New Roman"/>
                <a:cs typeface="Times New Roman"/>
              </a:rPr>
              <a:t>–Jessie </a:t>
            </a:r>
            <a:r>
              <a:rPr lang="en-US" sz="3600" dirty="0" err="1">
                <a:effectLst/>
                <a:latin typeface="American Typewriter"/>
                <a:ea typeface="Times New Roman"/>
                <a:cs typeface="Times New Roman"/>
              </a:rPr>
              <a:t>Ahroni</a:t>
            </a:r>
            <a:endParaRPr lang="en-US" sz="36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6870078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0400" y="660400"/>
            <a:ext cx="8229600" cy="5105400"/>
          </a:xfrm>
        </p:spPr>
        <p:txBody>
          <a:bodyPr/>
          <a:lstStyle/>
          <a:p>
            <a:pPr marL="0" marR="0" indent="0">
              <a:lnSpc>
                <a:spcPct val="115000"/>
              </a:lnSpc>
              <a:spcBef>
                <a:spcPts val="10"/>
              </a:spcBef>
              <a:spcAft>
                <a:spcPts val="0"/>
              </a:spcAft>
              <a:buNone/>
              <a:tabLst>
                <a:tab pos="635000" algn="l"/>
              </a:tabLst>
            </a:pPr>
            <a:r>
              <a:rPr lang="en-US" sz="6600" dirty="0">
                <a:effectLst/>
                <a:latin typeface="American Typewriter"/>
                <a:ea typeface="Times New Roman"/>
                <a:cs typeface="Times New Roman"/>
              </a:rPr>
              <a:t>“Stay hungry. Stay foolish.”</a:t>
            </a:r>
            <a:br>
              <a:rPr lang="en-US" sz="6600" dirty="0">
                <a:effectLst/>
                <a:latin typeface="American Typewriter"/>
                <a:ea typeface="Times New Roman"/>
                <a:cs typeface="Times New Roman"/>
              </a:rPr>
            </a:br>
            <a:r>
              <a:rPr lang="en-US" sz="6600" dirty="0">
                <a:effectLst/>
                <a:latin typeface="American Typewriter"/>
                <a:ea typeface="Times New Roman"/>
                <a:cs typeface="Times New Roman"/>
              </a:rPr>
              <a:t>						</a:t>
            </a:r>
            <a:r>
              <a:rPr lang="en-US" sz="3600" dirty="0">
                <a:effectLst/>
                <a:latin typeface="American Typewriter"/>
                <a:ea typeface="Times New Roman"/>
                <a:cs typeface="Times New Roman"/>
              </a:rPr>
              <a:t>–Steve Jobs</a:t>
            </a:r>
            <a:endParaRPr lang="en-US" sz="36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2780836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0400" y="660400"/>
            <a:ext cx="8229600" cy="51054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6600" dirty="0">
                <a:effectLst/>
                <a:latin typeface="American Typewriter"/>
                <a:ea typeface="Times New Roman"/>
                <a:cs typeface="Times New Roman"/>
              </a:rPr>
              <a:t>All books are either dreams or swords.”</a:t>
            </a:r>
            <a:br>
              <a:rPr lang="en-US" sz="6600" dirty="0">
                <a:effectLst/>
                <a:latin typeface="American Typewriter"/>
                <a:ea typeface="Times New Roman"/>
                <a:cs typeface="Times New Roman"/>
              </a:rPr>
            </a:br>
            <a:r>
              <a:rPr lang="en-US" sz="6600" dirty="0">
                <a:effectLst/>
                <a:latin typeface="American Typewriter"/>
                <a:ea typeface="Times New Roman"/>
                <a:cs typeface="Times New Roman"/>
              </a:rPr>
              <a:t>					</a:t>
            </a:r>
            <a:r>
              <a:rPr lang="en-US" sz="3600" dirty="0">
                <a:effectLst/>
                <a:latin typeface="American Typewriter"/>
                <a:ea typeface="Times New Roman"/>
                <a:cs typeface="Times New Roman"/>
              </a:rPr>
              <a:t>–Amy Lowell</a:t>
            </a:r>
            <a:r>
              <a:rPr lang="en-US" sz="3600" dirty="0">
                <a:effectLst/>
              </a:rPr>
              <a:t> </a:t>
            </a:r>
            <a:endParaRPr lang="en-US" sz="3600" dirty="0">
              <a:latin typeface="American Typewriter"/>
              <a:cs typeface="American Typewriter"/>
            </a:endParaRPr>
          </a:p>
        </p:txBody>
      </p:sp>
    </p:spTree>
    <p:extLst>
      <p:ext uri="{BB962C8B-B14F-4D97-AF65-F5344CB8AC3E}">
        <p14:creationId xmlns:p14="http://schemas.microsoft.com/office/powerpoint/2010/main" val="312720121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0400" y="660400"/>
            <a:ext cx="8229600" cy="5105400"/>
          </a:xfrm>
        </p:spPr>
        <p:txBody>
          <a:bodyPr/>
          <a:lstStyle/>
          <a:p>
            <a:pPr marL="0" marR="0" indent="0">
              <a:lnSpc>
                <a:spcPct val="115000"/>
              </a:lnSpc>
              <a:spcBef>
                <a:spcPts val="10"/>
              </a:spcBef>
              <a:spcAft>
                <a:spcPts val="0"/>
              </a:spcAft>
              <a:buNone/>
              <a:tabLst>
                <a:tab pos="635000" algn="l"/>
              </a:tabLst>
            </a:pPr>
            <a:r>
              <a:rPr lang="en-US" sz="6600" dirty="0">
                <a:effectLst/>
                <a:latin typeface="American Typewriter"/>
                <a:ea typeface="Times New Roman"/>
                <a:cs typeface="Times New Roman"/>
              </a:rPr>
              <a:t>“Not all those who wander are lost.”</a:t>
            </a:r>
            <a:br>
              <a:rPr lang="en-US" sz="6600" dirty="0">
                <a:effectLst/>
                <a:latin typeface="American Typewriter"/>
                <a:ea typeface="Times New Roman"/>
                <a:cs typeface="Times New Roman"/>
              </a:rPr>
            </a:br>
            <a:r>
              <a:rPr lang="en-US" sz="6600" dirty="0">
                <a:effectLst/>
                <a:latin typeface="American Typewriter"/>
                <a:ea typeface="Times New Roman"/>
                <a:cs typeface="Times New Roman"/>
              </a:rPr>
              <a:t>					</a:t>
            </a:r>
            <a:r>
              <a:rPr lang="en-US" sz="3600" dirty="0">
                <a:effectLst/>
                <a:latin typeface="American Typewriter"/>
                <a:ea typeface="Times New Roman"/>
                <a:cs typeface="Times New Roman"/>
              </a:rPr>
              <a:t>–J. R. R. Tolkien</a:t>
            </a:r>
            <a:endParaRPr lang="en-US" sz="36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3586882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0400" y="660400"/>
            <a:ext cx="8229600" cy="51054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6600" dirty="0">
                <a:effectLst/>
                <a:latin typeface="American Typewriter"/>
                <a:ea typeface="Times New Roman"/>
                <a:cs typeface="Times New Roman"/>
              </a:rPr>
              <a:t>“Hate is too great a burden to bear.”</a:t>
            </a:r>
            <a:br>
              <a:rPr lang="en-US" sz="6600" dirty="0">
                <a:effectLst/>
                <a:latin typeface="American Typewriter"/>
                <a:ea typeface="Times New Roman"/>
                <a:cs typeface="Times New Roman"/>
              </a:rPr>
            </a:br>
            <a:r>
              <a:rPr lang="en-US" sz="6600" dirty="0">
                <a:effectLst/>
                <a:latin typeface="American Typewriter"/>
                <a:ea typeface="Times New Roman"/>
                <a:cs typeface="Times New Roman"/>
              </a:rPr>
              <a:t>		</a:t>
            </a:r>
            <a:r>
              <a:rPr lang="en-US" sz="3600" dirty="0">
                <a:effectLst/>
                <a:latin typeface="American Typewriter"/>
                <a:ea typeface="Times New Roman"/>
                <a:cs typeface="Times New Roman"/>
              </a:rPr>
              <a:t>–Martin Luther King, Jr.</a:t>
            </a:r>
            <a:r>
              <a:rPr lang="en-US" sz="3600" dirty="0">
                <a:effectLst/>
              </a:rPr>
              <a:t> </a:t>
            </a:r>
            <a:endParaRPr lang="en-US" sz="3600" dirty="0">
              <a:latin typeface="American Typewriter"/>
              <a:cs typeface="American Typewriter"/>
            </a:endParaRPr>
          </a:p>
        </p:txBody>
      </p:sp>
    </p:spTree>
    <p:extLst>
      <p:ext uri="{BB962C8B-B14F-4D97-AF65-F5344CB8AC3E}">
        <p14:creationId xmlns:p14="http://schemas.microsoft.com/office/powerpoint/2010/main" val="8968618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0400" y="660400"/>
            <a:ext cx="8229600" cy="51054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6600" dirty="0">
                <a:effectLst/>
                <a:latin typeface="American Typewriter"/>
                <a:ea typeface="Times New Roman"/>
                <a:cs typeface="Times New Roman"/>
              </a:rPr>
              <a:t>“A woman without a man is like a fish without a bicycle.”</a:t>
            </a:r>
            <a:br>
              <a:rPr lang="en-US" sz="6600" dirty="0">
                <a:effectLst/>
                <a:latin typeface="American Typewriter"/>
                <a:ea typeface="Times New Roman"/>
                <a:cs typeface="Times New Roman"/>
              </a:rPr>
            </a:br>
            <a:r>
              <a:rPr lang="en-US" sz="6600" dirty="0">
                <a:effectLst/>
                <a:latin typeface="American Typewriter"/>
                <a:ea typeface="Times New Roman"/>
                <a:cs typeface="Times New Roman"/>
              </a:rPr>
              <a:t>				</a:t>
            </a:r>
            <a:r>
              <a:rPr lang="en-US" sz="3600" dirty="0">
                <a:effectLst/>
                <a:latin typeface="American Typewriter"/>
                <a:ea typeface="Times New Roman"/>
                <a:cs typeface="Times New Roman"/>
              </a:rPr>
              <a:t>–Gloria Steinem</a:t>
            </a:r>
            <a:r>
              <a:rPr lang="en-US" sz="3600" dirty="0">
                <a:effectLst/>
              </a:rPr>
              <a:t> </a:t>
            </a:r>
            <a:endParaRPr lang="en-US" sz="3600" dirty="0">
              <a:latin typeface="American Typewriter"/>
              <a:cs typeface="American Typewriter"/>
            </a:endParaRPr>
          </a:p>
        </p:txBody>
      </p:sp>
    </p:spTree>
    <p:extLst>
      <p:ext uri="{BB962C8B-B14F-4D97-AF65-F5344CB8AC3E}">
        <p14:creationId xmlns:p14="http://schemas.microsoft.com/office/powerpoint/2010/main" val="313652404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0400" y="660400"/>
            <a:ext cx="8229600" cy="5105400"/>
          </a:xfrm>
        </p:spPr>
        <p:txBody>
          <a:bodyPr/>
          <a:lstStyle/>
          <a:p>
            <a:pPr marL="0" marR="0" indent="0">
              <a:lnSpc>
                <a:spcPct val="115000"/>
              </a:lnSpc>
              <a:spcBef>
                <a:spcPts val="10"/>
              </a:spcBef>
              <a:spcAft>
                <a:spcPts val="0"/>
              </a:spcAft>
              <a:buNone/>
              <a:tabLst>
                <a:tab pos="673100" algn="l"/>
              </a:tabLst>
            </a:pPr>
            <a:r>
              <a:rPr lang="en-US" sz="6600" dirty="0">
                <a:effectLst/>
                <a:latin typeface="American Typewriter"/>
                <a:ea typeface="Times New Roman"/>
                <a:cs typeface="Times New Roman"/>
              </a:rPr>
              <a:t>“The hand is the cutting edge of the mind.”</a:t>
            </a:r>
            <a:br>
              <a:rPr lang="en-US" sz="6600" dirty="0">
                <a:effectLst/>
                <a:latin typeface="American Typewriter"/>
                <a:ea typeface="Times New Roman"/>
                <a:cs typeface="Times New Roman"/>
              </a:rPr>
            </a:br>
            <a:r>
              <a:rPr lang="en-US" sz="6600" dirty="0">
                <a:effectLst/>
                <a:latin typeface="American Typewriter"/>
                <a:ea typeface="Times New Roman"/>
                <a:cs typeface="Times New Roman"/>
              </a:rPr>
              <a:t>					</a:t>
            </a:r>
            <a:r>
              <a:rPr lang="en-US" sz="3600" dirty="0">
                <a:effectLst/>
                <a:latin typeface="American Typewriter"/>
                <a:ea typeface="Times New Roman"/>
                <a:cs typeface="Times New Roman"/>
              </a:rPr>
              <a:t>–</a:t>
            </a:r>
            <a:r>
              <a:rPr lang="en-US" sz="3600" dirty="0">
                <a:latin typeface="American Typewriter"/>
                <a:ea typeface="Times New Roman"/>
                <a:cs typeface="Times New Roman"/>
              </a:rPr>
              <a:t>Jacob </a:t>
            </a:r>
            <a:r>
              <a:rPr lang="en-US" sz="3600" dirty="0" err="1">
                <a:latin typeface="American Typewriter"/>
                <a:ea typeface="Times New Roman"/>
                <a:cs typeface="Times New Roman"/>
              </a:rPr>
              <a:t>Bronowski</a:t>
            </a:r>
            <a:endParaRPr lang="en-US" sz="36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9264441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0400" y="660400"/>
            <a:ext cx="8229600" cy="51054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6600" dirty="0">
                <a:effectLst/>
                <a:latin typeface="American Typewriter"/>
                <a:ea typeface="Times New Roman"/>
                <a:cs typeface="Times New Roman"/>
              </a:rPr>
              <a:t>“Sometimes you’re the windshield and sometimes you’re the bug.”</a:t>
            </a:r>
            <a:br>
              <a:rPr lang="en-US" sz="6600" dirty="0">
                <a:effectLst/>
                <a:latin typeface="American Typewriter"/>
                <a:ea typeface="Times New Roman"/>
                <a:cs typeface="Times New Roman"/>
              </a:rPr>
            </a:br>
            <a:r>
              <a:rPr lang="en-US" sz="6600" dirty="0">
                <a:effectLst/>
                <a:latin typeface="American Typewriter"/>
                <a:ea typeface="Times New Roman"/>
                <a:cs typeface="Times New Roman"/>
              </a:rPr>
              <a:t>				</a:t>
            </a:r>
            <a:r>
              <a:rPr lang="en-US" sz="3600" dirty="0">
                <a:effectLst/>
                <a:latin typeface="American Typewriter"/>
                <a:ea typeface="Times New Roman"/>
                <a:cs typeface="Times New Roman"/>
              </a:rPr>
              <a:t>–</a:t>
            </a:r>
            <a:r>
              <a:rPr lang="en-US" sz="3600" dirty="0">
                <a:latin typeface="American Typewriter"/>
                <a:ea typeface="Times New Roman"/>
                <a:cs typeface="Times New Roman"/>
              </a:rPr>
              <a:t>Dire Straits</a:t>
            </a:r>
            <a:r>
              <a:rPr lang="en-US" sz="3600" dirty="0">
                <a:effectLst/>
              </a:rPr>
              <a:t> </a:t>
            </a:r>
            <a:endParaRPr lang="en-US" sz="3600" dirty="0">
              <a:latin typeface="American Typewriter"/>
              <a:cs typeface="American Typewriter"/>
            </a:endParaRPr>
          </a:p>
        </p:txBody>
      </p:sp>
    </p:spTree>
    <p:extLst>
      <p:ext uri="{BB962C8B-B14F-4D97-AF65-F5344CB8AC3E}">
        <p14:creationId xmlns:p14="http://schemas.microsoft.com/office/powerpoint/2010/main" val="31360497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0400" y="660400"/>
            <a:ext cx="8229600" cy="51054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6600" dirty="0">
                <a:effectLst/>
                <a:latin typeface="American Typewriter"/>
                <a:ea typeface="Times New Roman"/>
                <a:cs typeface="American Typewriter"/>
              </a:rPr>
              <a:t>“Breed is stronger than pasture.” </a:t>
            </a:r>
            <a:br>
              <a:rPr lang="en-US" sz="6600" dirty="0">
                <a:effectLst/>
                <a:latin typeface="American Typewriter"/>
                <a:ea typeface="Times New Roman"/>
                <a:cs typeface="American Typewriter"/>
              </a:rPr>
            </a:br>
            <a:r>
              <a:rPr lang="en-US" sz="6600" dirty="0">
                <a:effectLst/>
                <a:latin typeface="American Typewriter"/>
                <a:ea typeface="Times New Roman"/>
                <a:cs typeface="American Typewriter"/>
              </a:rPr>
              <a:t>					</a:t>
            </a:r>
            <a:r>
              <a:rPr lang="en-US" sz="3600" dirty="0">
                <a:effectLst/>
                <a:latin typeface="American Typewriter"/>
                <a:ea typeface="Times New Roman"/>
                <a:cs typeface="American Typewriter"/>
              </a:rPr>
              <a:t>–George Eliot</a:t>
            </a:r>
            <a:r>
              <a:rPr lang="en-US" sz="3600" dirty="0">
                <a:effectLst/>
                <a:latin typeface="American Typewriter"/>
                <a:cs typeface="American Typewriter"/>
              </a:rPr>
              <a:t> </a:t>
            </a:r>
            <a:endParaRPr lang="en-US" sz="3600" dirty="0">
              <a:latin typeface="American Typewriter"/>
              <a:cs typeface="American Typewriter"/>
            </a:endParaRPr>
          </a:p>
        </p:txBody>
      </p:sp>
    </p:spTree>
    <p:extLst>
      <p:ext uri="{BB962C8B-B14F-4D97-AF65-F5344CB8AC3E}">
        <p14:creationId xmlns:p14="http://schemas.microsoft.com/office/powerpoint/2010/main" val="17973654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0400" y="660400"/>
            <a:ext cx="8229600" cy="51054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6600" dirty="0">
                <a:effectLst/>
                <a:latin typeface="American Typewriter"/>
                <a:ea typeface="Times New Roman"/>
                <a:cs typeface="Times New Roman"/>
              </a:rPr>
              <a:t>“A nickel </a:t>
            </a:r>
            <a:r>
              <a:rPr lang="en-US" sz="6600" dirty="0" err="1">
                <a:effectLst/>
                <a:latin typeface="American Typewriter"/>
                <a:ea typeface="Times New Roman"/>
                <a:cs typeface="Times New Roman"/>
              </a:rPr>
              <a:t>ain’t</a:t>
            </a:r>
            <a:r>
              <a:rPr lang="en-US" sz="6600" dirty="0">
                <a:effectLst/>
                <a:latin typeface="American Typewriter"/>
                <a:ea typeface="Times New Roman"/>
                <a:cs typeface="Times New Roman"/>
              </a:rPr>
              <a:t> worth a dime anymore.”</a:t>
            </a:r>
            <a:br>
              <a:rPr lang="en-US" sz="6600" dirty="0">
                <a:effectLst/>
                <a:latin typeface="American Typewriter"/>
                <a:ea typeface="Times New Roman"/>
                <a:cs typeface="Times New Roman"/>
              </a:rPr>
            </a:br>
            <a:r>
              <a:rPr lang="en-US" sz="6600" dirty="0">
                <a:effectLst/>
                <a:latin typeface="American Typewriter"/>
                <a:ea typeface="Times New Roman"/>
                <a:cs typeface="Times New Roman"/>
              </a:rPr>
              <a:t>			</a:t>
            </a:r>
            <a:r>
              <a:rPr lang="en-US" sz="3600" dirty="0">
                <a:effectLst/>
                <a:latin typeface="American Typewriter"/>
                <a:ea typeface="Times New Roman"/>
                <a:cs typeface="Times New Roman"/>
              </a:rPr>
              <a:t>–Yogi Berra</a:t>
            </a:r>
            <a:endParaRPr lang="en-US" sz="3600" dirty="0">
              <a:latin typeface="American Typewriter"/>
              <a:cs typeface="American Typewriter"/>
            </a:endParaRPr>
          </a:p>
        </p:txBody>
      </p:sp>
    </p:spTree>
    <p:extLst>
      <p:ext uri="{BB962C8B-B14F-4D97-AF65-F5344CB8AC3E}">
        <p14:creationId xmlns:p14="http://schemas.microsoft.com/office/powerpoint/2010/main" val="243372545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0400" y="660400"/>
            <a:ext cx="8229600" cy="51054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6600" dirty="0">
                <a:effectLst/>
                <a:latin typeface="American Typewriter"/>
                <a:ea typeface="Times New Roman"/>
                <a:cs typeface="Times New Roman"/>
              </a:rPr>
              <a:t>“A plot is two dogs and one bone.”</a:t>
            </a:r>
            <a:br>
              <a:rPr lang="en-US" sz="6600" dirty="0">
                <a:effectLst/>
                <a:latin typeface="American Typewriter"/>
                <a:ea typeface="Times New Roman"/>
                <a:cs typeface="Times New Roman"/>
              </a:rPr>
            </a:br>
            <a:r>
              <a:rPr lang="en-US" sz="6600" dirty="0">
                <a:effectLst/>
                <a:latin typeface="American Typewriter"/>
                <a:ea typeface="Times New Roman"/>
                <a:cs typeface="Times New Roman"/>
              </a:rPr>
              <a:t>			</a:t>
            </a:r>
            <a:r>
              <a:rPr lang="en-US" sz="3600" dirty="0">
                <a:effectLst/>
                <a:latin typeface="American Typewriter"/>
                <a:ea typeface="Times New Roman"/>
                <a:cs typeface="Times New Roman"/>
              </a:rPr>
              <a:t>–Robert Newton Peck</a:t>
            </a:r>
            <a:endParaRPr lang="en-US" sz="3600" dirty="0">
              <a:latin typeface="American Typewriter"/>
              <a:cs typeface="American Typewriter"/>
            </a:endParaRPr>
          </a:p>
        </p:txBody>
      </p:sp>
    </p:spTree>
    <p:extLst>
      <p:ext uri="{BB962C8B-B14F-4D97-AF65-F5344CB8AC3E}">
        <p14:creationId xmlns:p14="http://schemas.microsoft.com/office/powerpoint/2010/main" val="409032506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0400" y="660400"/>
            <a:ext cx="8229600" cy="51054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6600" dirty="0">
                <a:effectLst/>
                <a:latin typeface="American Typewriter"/>
                <a:ea typeface="Times New Roman"/>
                <a:cs typeface="Times New Roman"/>
              </a:rPr>
              <a:t>“Writers, like teeth, are divided into incisors and grinders.”</a:t>
            </a:r>
            <a:br>
              <a:rPr lang="en-US" sz="6600" dirty="0">
                <a:effectLst/>
                <a:latin typeface="American Typewriter"/>
                <a:ea typeface="Times New Roman"/>
                <a:cs typeface="Times New Roman"/>
              </a:rPr>
            </a:br>
            <a:r>
              <a:rPr lang="en-US" sz="6600" dirty="0">
                <a:effectLst/>
                <a:latin typeface="American Typewriter"/>
                <a:ea typeface="Times New Roman"/>
                <a:cs typeface="Times New Roman"/>
              </a:rPr>
              <a:t>				</a:t>
            </a:r>
            <a:r>
              <a:rPr lang="en-US" sz="3600" dirty="0">
                <a:effectLst/>
                <a:latin typeface="American Typewriter"/>
                <a:ea typeface="Times New Roman"/>
                <a:cs typeface="Times New Roman"/>
              </a:rPr>
              <a:t>–Walter Bagehot</a:t>
            </a:r>
            <a:endParaRPr lang="en-US" sz="3600" dirty="0">
              <a:latin typeface="American Typewriter"/>
              <a:cs typeface="American Typewriter"/>
            </a:endParaRPr>
          </a:p>
        </p:txBody>
      </p:sp>
    </p:spTree>
    <p:extLst>
      <p:ext uri="{BB962C8B-B14F-4D97-AF65-F5344CB8AC3E}">
        <p14:creationId xmlns:p14="http://schemas.microsoft.com/office/powerpoint/2010/main" val="199653419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0400" y="660400"/>
            <a:ext cx="8229600" cy="51054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6600" dirty="0">
                <a:effectLst/>
                <a:latin typeface="American Typewriter"/>
                <a:ea typeface="Times New Roman"/>
                <a:cs typeface="Times New Roman"/>
              </a:rPr>
              <a:t>“Prose is architecture not interior decoration.”</a:t>
            </a:r>
            <a:br>
              <a:rPr lang="en-US" sz="6600" dirty="0">
                <a:effectLst/>
                <a:latin typeface="American Typewriter"/>
                <a:ea typeface="Times New Roman"/>
                <a:cs typeface="Times New Roman"/>
              </a:rPr>
            </a:br>
            <a:r>
              <a:rPr lang="en-US" sz="6600" dirty="0">
                <a:effectLst/>
                <a:latin typeface="American Typewriter"/>
                <a:ea typeface="Times New Roman"/>
                <a:cs typeface="Times New Roman"/>
              </a:rPr>
              <a:t>			</a:t>
            </a:r>
            <a:r>
              <a:rPr lang="en-US" sz="3600" dirty="0">
                <a:effectLst/>
                <a:latin typeface="American Typewriter"/>
                <a:ea typeface="Times New Roman"/>
                <a:cs typeface="Times New Roman"/>
              </a:rPr>
              <a:t>–Ernest Hemingway</a:t>
            </a:r>
            <a:endParaRPr lang="en-US" sz="3600" dirty="0">
              <a:latin typeface="American Typewriter"/>
              <a:cs typeface="American Typewriter"/>
            </a:endParaRPr>
          </a:p>
        </p:txBody>
      </p:sp>
    </p:spTree>
    <p:extLst>
      <p:ext uri="{BB962C8B-B14F-4D97-AF65-F5344CB8AC3E}">
        <p14:creationId xmlns:p14="http://schemas.microsoft.com/office/powerpoint/2010/main" val="266813765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3879" y="660400"/>
            <a:ext cx="8682890" cy="51054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6600" dirty="0">
                <a:effectLst/>
                <a:latin typeface="American Typewriter"/>
                <a:ea typeface="Times New Roman"/>
                <a:cs typeface="Times New Roman"/>
              </a:rPr>
              <a:t>“Some books are to be tasted; others swallowed; and some few to be chewed and digested.”</a:t>
            </a:r>
            <a:br>
              <a:rPr lang="en-US" sz="6600" dirty="0">
                <a:effectLst/>
                <a:latin typeface="American Typewriter"/>
                <a:ea typeface="Times New Roman"/>
                <a:cs typeface="Times New Roman"/>
              </a:rPr>
            </a:br>
            <a:r>
              <a:rPr lang="en-US" sz="6600" dirty="0">
                <a:effectLst/>
                <a:latin typeface="American Typewriter"/>
                <a:ea typeface="Times New Roman"/>
                <a:cs typeface="Times New Roman"/>
              </a:rPr>
              <a:t>				</a:t>
            </a:r>
            <a:r>
              <a:rPr lang="en-US" sz="3600" dirty="0">
                <a:effectLst/>
                <a:latin typeface="American Typewriter"/>
                <a:ea typeface="Times New Roman"/>
                <a:cs typeface="Times New Roman"/>
              </a:rPr>
              <a:t>–Francis Bacon</a:t>
            </a:r>
            <a:endParaRPr lang="en-US" sz="3600" dirty="0">
              <a:latin typeface="American Typewriter"/>
              <a:cs typeface="American Typewriter"/>
            </a:endParaRPr>
          </a:p>
        </p:txBody>
      </p:sp>
    </p:spTree>
    <p:extLst>
      <p:ext uri="{BB962C8B-B14F-4D97-AF65-F5344CB8AC3E}">
        <p14:creationId xmlns:p14="http://schemas.microsoft.com/office/powerpoint/2010/main" val="208551993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0400" y="660400"/>
            <a:ext cx="8229600" cy="51054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6600" dirty="0">
                <a:effectLst/>
                <a:latin typeface="American Typewriter"/>
                <a:ea typeface="Times New Roman"/>
                <a:cs typeface="Times New Roman"/>
              </a:rPr>
              <a:t>“It is never too late to be what you might have been.”</a:t>
            </a:r>
            <a:br>
              <a:rPr lang="en-US" sz="6600" dirty="0">
                <a:effectLst/>
                <a:latin typeface="American Typewriter"/>
                <a:ea typeface="Times New Roman"/>
                <a:cs typeface="Times New Roman"/>
              </a:rPr>
            </a:br>
            <a:r>
              <a:rPr lang="en-US" sz="6600" dirty="0">
                <a:effectLst/>
                <a:latin typeface="American Typewriter"/>
                <a:ea typeface="Times New Roman"/>
                <a:cs typeface="Times New Roman"/>
              </a:rPr>
              <a:t>				</a:t>
            </a:r>
            <a:r>
              <a:rPr lang="en-US" sz="3600" dirty="0">
                <a:effectLst/>
                <a:latin typeface="American Typewriter"/>
                <a:ea typeface="Times New Roman"/>
                <a:cs typeface="Times New Roman"/>
              </a:rPr>
              <a:t>–George Eliot</a:t>
            </a:r>
            <a:endParaRPr lang="en-US" sz="3600" dirty="0">
              <a:latin typeface="American Typewriter"/>
              <a:cs typeface="American Typewriter"/>
            </a:endParaRPr>
          </a:p>
        </p:txBody>
      </p:sp>
    </p:spTree>
    <p:extLst>
      <p:ext uri="{BB962C8B-B14F-4D97-AF65-F5344CB8AC3E}">
        <p14:creationId xmlns:p14="http://schemas.microsoft.com/office/powerpoint/2010/main" val="335957659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0400" y="660400"/>
            <a:ext cx="8229600" cy="51054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6000" dirty="0">
                <a:effectLst/>
                <a:latin typeface="American Typewriter"/>
                <a:ea typeface="Times New Roman"/>
                <a:cs typeface="Times New Roman"/>
              </a:rPr>
              <a:t>“Opportunity is missed by most people because it is dressed in denim and it looks like work.”</a:t>
            </a:r>
            <a:br>
              <a:rPr lang="en-US" sz="6000" dirty="0">
                <a:effectLst/>
                <a:latin typeface="American Typewriter"/>
                <a:ea typeface="Times New Roman"/>
                <a:cs typeface="Times New Roman"/>
              </a:rPr>
            </a:br>
            <a:r>
              <a:rPr lang="en-US" sz="6600" dirty="0">
                <a:effectLst/>
                <a:latin typeface="American Typewriter"/>
                <a:ea typeface="Times New Roman"/>
                <a:cs typeface="Times New Roman"/>
              </a:rPr>
              <a:t>				</a:t>
            </a:r>
            <a:r>
              <a:rPr lang="en-US" sz="3600" dirty="0">
                <a:effectLst/>
                <a:latin typeface="American Typewriter"/>
                <a:ea typeface="Times New Roman"/>
                <a:cs typeface="Times New Roman"/>
              </a:rPr>
              <a:t>–Thomas Edison</a:t>
            </a:r>
            <a:endParaRPr lang="en-US" sz="3600" dirty="0">
              <a:latin typeface="American Typewriter"/>
              <a:cs typeface="American Typewriter"/>
            </a:endParaRPr>
          </a:p>
        </p:txBody>
      </p:sp>
    </p:spTree>
    <p:extLst>
      <p:ext uri="{BB962C8B-B14F-4D97-AF65-F5344CB8AC3E}">
        <p14:creationId xmlns:p14="http://schemas.microsoft.com/office/powerpoint/2010/main" val="309303729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0400" y="660400"/>
            <a:ext cx="8229600" cy="5105400"/>
          </a:xfrm>
        </p:spPr>
        <p:txBody>
          <a:bodyPr/>
          <a:lstStyle/>
          <a:p>
            <a:pPr marL="0" marR="0" indent="0">
              <a:lnSpc>
                <a:spcPct val="115000"/>
              </a:lnSpc>
              <a:spcBef>
                <a:spcPts val="10"/>
              </a:spcBef>
              <a:spcAft>
                <a:spcPts val="0"/>
              </a:spcAft>
              <a:buNone/>
              <a:tabLst>
                <a:tab pos="673100" algn="l"/>
              </a:tabLst>
            </a:pPr>
            <a:r>
              <a:rPr lang="en-US" sz="6000" dirty="0">
                <a:effectLst/>
                <a:latin typeface="American Typewriter"/>
                <a:ea typeface="Times New Roman"/>
                <a:cs typeface="Times New Roman"/>
              </a:rPr>
              <a:t>“The alphabet is hidden in the pen and everything is hidden in the alphabet.”</a:t>
            </a:r>
            <a:br>
              <a:rPr lang="en-US" sz="6600" dirty="0">
                <a:effectLst/>
                <a:latin typeface="American Typewriter"/>
                <a:ea typeface="Times New Roman"/>
                <a:cs typeface="Times New Roman"/>
              </a:rPr>
            </a:br>
            <a:r>
              <a:rPr lang="en-US" sz="6600" dirty="0">
                <a:effectLst/>
                <a:latin typeface="American Typewriter"/>
                <a:ea typeface="Times New Roman"/>
                <a:cs typeface="Times New Roman"/>
              </a:rPr>
              <a:t>					</a:t>
            </a:r>
            <a:r>
              <a:rPr lang="en-US" sz="3600">
                <a:effectLst/>
                <a:latin typeface="American Typewriter"/>
                <a:ea typeface="Times New Roman"/>
                <a:cs typeface="Times New Roman"/>
              </a:rPr>
              <a:t>–Anonymous</a:t>
            </a:r>
            <a:endParaRPr lang="en-US" sz="36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11254031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0400" y="660400"/>
            <a:ext cx="8229600" cy="5105400"/>
          </a:xfrm>
        </p:spPr>
        <p:txBody>
          <a:bodyPr/>
          <a:lstStyle/>
          <a:p>
            <a:pPr marL="0" marR="0" indent="0">
              <a:lnSpc>
                <a:spcPct val="115000"/>
              </a:lnSpc>
              <a:spcBef>
                <a:spcPts val="10"/>
              </a:spcBef>
              <a:spcAft>
                <a:spcPts val="0"/>
              </a:spcAft>
              <a:buNone/>
              <a:tabLst>
                <a:tab pos="673100" algn="l"/>
              </a:tabLst>
            </a:pPr>
            <a:r>
              <a:rPr lang="en-US" sz="6600" dirty="0">
                <a:effectLst/>
                <a:latin typeface="American Typewriter"/>
                <a:ea typeface="Times New Roman"/>
                <a:cs typeface="Times New Roman"/>
              </a:rPr>
              <a:t>“One man’s religion is another man’s mythology.”</a:t>
            </a:r>
            <a:br>
              <a:rPr lang="en-US" sz="6600" dirty="0">
                <a:effectLst/>
                <a:latin typeface="American Typewriter"/>
                <a:ea typeface="Times New Roman"/>
                <a:cs typeface="Times New Roman"/>
              </a:rPr>
            </a:br>
            <a:r>
              <a:rPr lang="en-US" sz="6600" dirty="0">
                <a:effectLst/>
                <a:latin typeface="American Typewriter"/>
                <a:ea typeface="Times New Roman"/>
                <a:cs typeface="Times New Roman"/>
              </a:rPr>
              <a:t>					</a:t>
            </a:r>
            <a:r>
              <a:rPr lang="en-US" sz="3600" dirty="0">
                <a:effectLst/>
                <a:latin typeface="American Typewriter"/>
                <a:ea typeface="Times New Roman"/>
                <a:cs typeface="Times New Roman"/>
              </a:rPr>
              <a:t>–Sandra Effinger</a:t>
            </a:r>
            <a:endParaRPr lang="en-US" sz="36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0366856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0400" y="660400"/>
            <a:ext cx="8229600" cy="51054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6600" dirty="0">
                <a:effectLst/>
                <a:latin typeface="American Typewriter"/>
                <a:ea typeface="Times New Roman"/>
                <a:cs typeface="Times New Roman"/>
              </a:rPr>
              <a:t>“</a:t>
            </a:r>
            <a:r>
              <a:rPr lang="en-US" sz="6600" dirty="0">
                <a:latin typeface="American Typewriter"/>
                <a:ea typeface="Times New Roman"/>
                <a:cs typeface="Times New Roman"/>
              </a:rPr>
              <a:t>Education is its own reward, and ignorance is its own punishment</a:t>
            </a:r>
            <a:r>
              <a:rPr lang="en-US" sz="6600" dirty="0">
                <a:effectLst/>
                <a:latin typeface="American Typewriter"/>
                <a:ea typeface="Times New Roman"/>
                <a:cs typeface="Times New Roman"/>
              </a:rPr>
              <a:t>.”</a:t>
            </a:r>
            <a:br>
              <a:rPr lang="en-US" sz="6600" dirty="0">
                <a:effectLst/>
                <a:latin typeface="American Typewriter"/>
                <a:ea typeface="Times New Roman"/>
                <a:cs typeface="Times New Roman"/>
              </a:rPr>
            </a:br>
            <a:r>
              <a:rPr lang="en-US" sz="6600" dirty="0">
                <a:effectLst/>
                <a:latin typeface="American Typewriter"/>
                <a:ea typeface="Times New Roman"/>
                <a:cs typeface="Times New Roman"/>
              </a:rPr>
              <a:t>				</a:t>
            </a:r>
            <a:r>
              <a:rPr lang="en-US" sz="3600" dirty="0">
                <a:effectLst/>
                <a:latin typeface="American Typewriter"/>
                <a:ea typeface="Times New Roman"/>
                <a:cs typeface="Times New Roman"/>
              </a:rPr>
              <a:t>–Sandra Effinger</a:t>
            </a:r>
            <a:r>
              <a:rPr lang="en-US" sz="3600" dirty="0">
                <a:effectLst/>
              </a:rPr>
              <a:t> </a:t>
            </a:r>
            <a:endParaRPr lang="en-US" sz="3600" dirty="0">
              <a:latin typeface="American Typewriter"/>
              <a:cs typeface="American Typewriter"/>
            </a:endParaRPr>
          </a:p>
        </p:txBody>
      </p:sp>
    </p:spTree>
    <p:extLst>
      <p:ext uri="{BB962C8B-B14F-4D97-AF65-F5344CB8AC3E}">
        <p14:creationId xmlns:p14="http://schemas.microsoft.com/office/powerpoint/2010/main" val="2343662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0400" y="660400"/>
            <a:ext cx="8229600" cy="51054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6600" dirty="0">
                <a:latin typeface="American Typewriter"/>
                <a:cs typeface="American Typewriter"/>
              </a:rPr>
              <a:t>“Courage is grace under pressure.” </a:t>
            </a:r>
            <a:br>
              <a:rPr lang="en-US" sz="6600" dirty="0">
                <a:latin typeface="American Typewriter"/>
                <a:cs typeface="American Typewriter"/>
              </a:rPr>
            </a:br>
            <a:r>
              <a:rPr lang="en-US" sz="6600" dirty="0">
                <a:latin typeface="American Typewriter"/>
                <a:cs typeface="American Typewriter"/>
              </a:rPr>
              <a:t>			</a:t>
            </a:r>
            <a:r>
              <a:rPr lang="en-US" sz="3600" dirty="0">
                <a:latin typeface="American Typewriter"/>
                <a:cs typeface="American Typewriter"/>
              </a:rPr>
              <a:t>–Ernest Hemingway</a:t>
            </a:r>
            <a:r>
              <a:rPr lang="en-US" sz="3600" dirty="0">
                <a:effectLst/>
                <a:latin typeface="American Typewriter"/>
                <a:cs typeface="American Typewriter"/>
              </a:rPr>
              <a:t> </a:t>
            </a:r>
            <a:endParaRPr lang="en-US" sz="3600" dirty="0">
              <a:latin typeface="American Typewriter"/>
              <a:cs typeface="American Typewriter"/>
            </a:endParaRPr>
          </a:p>
        </p:txBody>
      </p:sp>
    </p:spTree>
    <p:extLst>
      <p:ext uri="{BB962C8B-B14F-4D97-AF65-F5344CB8AC3E}">
        <p14:creationId xmlns:p14="http://schemas.microsoft.com/office/powerpoint/2010/main" val="79039634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0400" y="660400"/>
            <a:ext cx="8229600" cy="51054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6600" dirty="0">
                <a:effectLst/>
                <a:latin typeface="American Typewriter"/>
                <a:ea typeface="Times New Roman"/>
                <a:cs typeface="Times New Roman"/>
              </a:rPr>
              <a:t>“</a:t>
            </a:r>
            <a:r>
              <a:rPr lang="en-US" sz="6600" dirty="0">
                <a:latin typeface="American Typewriter"/>
                <a:ea typeface="Times New Roman"/>
                <a:cs typeface="Times New Roman"/>
              </a:rPr>
              <a:t>Great literature is not a one night stand</a:t>
            </a:r>
            <a:r>
              <a:rPr lang="en-US" sz="6600" dirty="0">
                <a:effectLst/>
                <a:latin typeface="American Typewriter"/>
                <a:ea typeface="Times New Roman"/>
                <a:cs typeface="Times New Roman"/>
              </a:rPr>
              <a:t>.”</a:t>
            </a:r>
            <a:br>
              <a:rPr lang="en-US" sz="6600" dirty="0">
                <a:effectLst/>
                <a:latin typeface="American Typewriter"/>
                <a:ea typeface="Times New Roman"/>
                <a:cs typeface="Times New Roman"/>
              </a:rPr>
            </a:br>
            <a:r>
              <a:rPr lang="en-US" sz="6600" dirty="0">
                <a:effectLst/>
                <a:latin typeface="American Typewriter"/>
                <a:ea typeface="Times New Roman"/>
                <a:cs typeface="Times New Roman"/>
              </a:rPr>
              <a:t>				</a:t>
            </a:r>
            <a:r>
              <a:rPr lang="en-US" sz="3600" dirty="0">
                <a:effectLst/>
                <a:latin typeface="American Typewriter"/>
                <a:ea typeface="Times New Roman"/>
                <a:cs typeface="Times New Roman"/>
              </a:rPr>
              <a:t>–Sandra Effinger</a:t>
            </a:r>
            <a:r>
              <a:rPr lang="en-US" sz="3600" dirty="0">
                <a:effectLst/>
              </a:rPr>
              <a:t> </a:t>
            </a:r>
            <a:endParaRPr lang="en-US" sz="3600" dirty="0">
              <a:latin typeface="American Typewriter"/>
              <a:cs typeface="American Typewriter"/>
            </a:endParaRPr>
          </a:p>
        </p:txBody>
      </p:sp>
    </p:spTree>
    <p:extLst>
      <p:ext uri="{BB962C8B-B14F-4D97-AF65-F5344CB8AC3E}">
        <p14:creationId xmlns:p14="http://schemas.microsoft.com/office/powerpoint/2010/main" val="249649276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0400" y="660400"/>
            <a:ext cx="8229600" cy="51054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6600" dirty="0">
                <a:effectLst/>
                <a:latin typeface="American Typewriter"/>
                <a:ea typeface="Times New Roman"/>
                <a:cs typeface="Times New Roman"/>
              </a:rPr>
              <a:t>“</a:t>
            </a:r>
            <a:r>
              <a:rPr lang="en-US" sz="6600" dirty="0">
                <a:latin typeface="American Typewriter"/>
                <a:ea typeface="Times New Roman"/>
                <a:cs typeface="Times New Roman"/>
              </a:rPr>
              <a:t>Doneness counts</a:t>
            </a:r>
            <a:r>
              <a:rPr lang="en-US" sz="6600" dirty="0">
                <a:effectLst/>
                <a:latin typeface="American Typewriter"/>
                <a:ea typeface="Times New Roman"/>
                <a:cs typeface="Times New Roman"/>
              </a:rPr>
              <a:t>.”</a:t>
            </a:r>
            <a:br>
              <a:rPr lang="en-US" sz="6600" dirty="0">
                <a:effectLst/>
                <a:latin typeface="American Typewriter"/>
                <a:ea typeface="Times New Roman"/>
                <a:cs typeface="Times New Roman"/>
              </a:rPr>
            </a:br>
            <a:r>
              <a:rPr lang="en-US" sz="6600" dirty="0">
                <a:effectLst/>
                <a:latin typeface="American Typewriter"/>
                <a:ea typeface="Times New Roman"/>
                <a:cs typeface="Times New Roman"/>
              </a:rPr>
              <a:t>				</a:t>
            </a:r>
            <a:r>
              <a:rPr lang="en-US" sz="3600" dirty="0">
                <a:effectLst/>
                <a:latin typeface="American Typewriter"/>
                <a:ea typeface="Times New Roman"/>
                <a:cs typeface="Times New Roman"/>
              </a:rPr>
              <a:t>–Sandra Effinger</a:t>
            </a:r>
            <a:r>
              <a:rPr lang="en-US" sz="3600" dirty="0">
                <a:effectLst/>
              </a:rPr>
              <a:t> </a:t>
            </a:r>
            <a:endParaRPr lang="en-US" sz="3600" dirty="0">
              <a:latin typeface="American Typewriter"/>
              <a:cs typeface="American Typewriter"/>
            </a:endParaRPr>
          </a:p>
        </p:txBody>
      </p:sp>
    </p:spTree>
    <p:extLst>
      <p:ext uri="{BB962C8B-B14F-4D97-AF65-F5344CB8AC3E}">
        <p14:creationId xmlns:p14="http://schemas.microsoft.com/office/powerpoint/2010/main" val="39620559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0400" y="660400"/>
            <a:ext cx="8229600" cy="5105400"/>
          </a:xfrm>
        </p:spPr>
        <p:txBody>
          <a:bodyPr/>
          <a:lstStyle/>
          <a:p>
            <a:pPr marL="0" marR="0" indent="0">
              <a:lnSpc>
                <a:spcPct val="115000"/>
              </a:lnSpc>
              <a:spcBef>
                <a:spcPts val="10"/>
              </a:spcBef>
              <a:spcAft>
                <a:spcPts val="0"/>
              </a:spcAft>
              <a:buNone/>
              <a:tabLst>
                <a:tab pos="635000" algn="l"/>
              </a:tabLst>
            </a:pPr>
            <a:r>
              <a:rPr lang="en-US" sz="6600" dirty="0">
                <a:effectLst/>
                <a:latin typeface="American Typewriter"/>
                <a:ea typeface="Times New Roman"/>
                <a:cs typeface="Times New Roman"/>
              </a:rPr>
              <a:t>“Doubt is what gets you an education.” </a:t>
            </a:r>
            <a:br>
              <a:rPr lang="en-US" sz="6600" dirty="0">
                <a:effectLst/>
                <a:latin typeface="American Typewriter"/>
                <a:ea typeface="Times New Roman"/>
                <a:cs typeface="Times New Roman"/>
              </a:rPr>
            </a:br>
            <a:r>
              <a:rPr lang="en-US" sz="6600" dirty="0">
                <a:effectLst/>
                <a:latin typeface="American Typewriter"/>
                <a:ea typeface="Times New Roman"/>
                <a:cs typeface="Times New Roman"/>
              </a:rPr>
              <a:t>						</a:t>
            </a:r>
            <a:r>
              <a:rPr lang="en-US" sz="3600" dirty="0">
                <a:effectLst/>
                <a:latin typeface="American Typewriter"/>
                <a:ea typeface="Times New Roman"/>
                <a:cs typeface="Times New Roman"/>
              </a:rPr>
              <a:t>–Wilson </a:t>
            </a:r>
            <a:r>
              <a:rPr lang="en-US" sz="3600" dirty="0" err="1">
                <a:effectLst/>
                <a:latin typeface="American Typewriter"/>
                <a:ea typeface="Times New Roman"/>
                <a:cs typeface="Times New Roman"/>
              </a:rPr>
              <a:t>Mizner</a:t>
            </a:r>
            <a:endParaRPr lang="en-US" sz="36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766228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0400" y="660400"/>
            <a:ext cx="8229600" cy="51054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6600" dirty="0">
                <a:effectLst/>
                <a:latin typeface="American Typewriter"/>
                <a:ea typeface="Times New Roman"/>
                <a:cs typeface="Times New Roman"/>
              </a:rPr>
              <a:t>“The cat in gloves catches no mice.”</a:t>
            </a:r>
            <a:br>
              <a:rPr lang="en-US" sz="6600" dirty="0">
                <a:effectLst/>
                <a:latin typeface="American Typewriter"/>
                <a:ea typeface="Times New Roman"/>
                <a:cs typeface="Times New Roman"/>
              </a:rPr>
            </a:br>
            <a:r>
              <a:rPr lang="en-US" sz="6600" dirty="0">
                <a:effectLst/>
                <a:latin typeface="American Typewriter"/>
                <a:ea typeface="Times New Roman"/>
                <a:cs typeface="Times New Roman"/>
              </a:rPr>
              <a:t>				</a:t>
            </a:r>
            <a:r>
              <a:rPr lang="en-US" sz="3600" dirty="0">
                <a:effectLst/>
                <a:latin typeface="American Typewriter"/>
                <a:ea typeface="Times New Roman"/>
                <a:cs typeface="Times New Roman"/>
              </a:rPr>
              <a:t>–Benjamin Franklin</a:t>
            </a:r>
            <a:r>
              <a:rPr lang="en-US" sz="3600" dirty="0">
                <a:effectLst/>
              </a:rPr>
              <a:t> </a:t>
            </a:r>
            <a:endParaRPr lang="en-US" sz="3600" dirty="0">
              <a:latin typeface="American Typewriter"/>
              <a:cs typeface="American Typewriter"/>
            </a:endParaRPr>
          </a:p>
        </p:txBody>
      </p:sp>
    </p:spTree>
    <p:extLst>
      <p:ext uri="{BB962C8B-B14F-4D97-AF65-F5344CB8AC3E}">
        <p14:creationId xmlns:p14="http://schemas.microsoft.com/office/powerpoint/2010/main" val="9035229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0400" y="660400"/>
            <a:ext cx="8229600" cy="5105400"/>
          </a:xfrm>
        </p:spPr>
        <p:txBody>
          <a:bodyPr/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  <a:tabLst>
                <a:tab pos="635000" algn="l"/>
              </a:tabLst>
            </a:pPr>
            <a:r>
              <a:rPr lang="en-US" sz="6600" dirty="0">
                <a:latin typeface="American Typewriter"/>
                <a:ea typeface="Times New Roman"/>
                <a:cs typeface="Times New Roman"/>
              </a:rPr>
              <a:t>“Money often costs too much.”</a:t>
            </a:r>
            <a:br>
              <a:rPr lang="en-US" sz="6600" dirty="0">
                <a:latin typeface="American Typewriter"/>
                <a:cs typeface="American Typewriter"/>
              </a:rPr>
            </a:br>
            <a:r>
              <a:rPr lang="en-US" sz="6600" dirty="0">
                <a:latin typeface="American Typewriter"/>
                <a:cs typeface="American Typewriter"/>
              </a:rPr>
              <a:t>				</a:t>
            </a:r>
            <a:r>
              <a:rPr lang="en-US" sz="3600" dirty="0">
                <a:latin typeface="American Typewriter"/>
                <a:cs typeface="American Typewriter"/>
              </a:rPr>
              <a:t>–Ralph Waldo Emerson</a:t>
            </a:r>
            <a:r>
              <a:rPr lang="en-US" sz="3600" dirty="0">
                <a:effectLst/>
                <a:latin typeface="American Typewriter"/>
                <a:cs typeface="American Typewriter"/>
              </a:rPr>
              <a:t> </a:t>
            </a:r>
            <a:endParaRPr lang="en-US" sz="3600" dirty="0">
              <a:latin typeface="American Typewriter"/>
              <a:cs typeface="American Typewriter"/>
            </a:endParaRPr>
          </a:p>
        </p:txBody>
      </p:sp>
    </p:spTree>
    <p:extLst>
      <p:ext uri="{BB962C8B-B14F-4D97-AF65-F5344CB8AC3E}">
        <p14:creationId xmlns:p14="http://schemas.microsoft.com/office/powerpoint/2010/main" val="3978217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0400" y="660400"/>
            <a:ext cx="8229600" cy="5105400"/>
          </a:xfrm>
        </p:spPr>
        <p:txBody>
          <a:bodyPr/>
          <a:lstStyle/>
          <a:p>
            <a:pPr marL="0" marR="0" indent="0">
              <a:lnSpc>
                <a:spcPct val="115000"/>
              </a:lnSpc>
              <a:spcBef>
                <a:spcPts val="10"/>
              </a:spcBef>
              <a:spcAft>
                <a:spcPts val="0"/>
              </a:spcAft>
              <a:buNone/>
              <a:tabLst>
                <a:tab pos="635000" algn="l"/>
              </a:tabLst>
            </a:pPr>
            <a:r>
              <a:rPr lang="en-US" sz="6600" dirty="0">
                <a:effectLst/>
                <a:latin typeface="American Typewriter"/>
                <a:ea typeface="Times New Roman"/>
                <a:cs typeface="Times New Roman"/>
              </a:rPr>
              <a:t>“These are the times that try men’s souls.”</a:t>
            </a:r>
            <a:br>
              <a:rPr lang="en-US" sz="6600" dirty="0">
                <a:effectLst/>
                <a:latin typeface="American Typewriter"/>
                <a:ea typeface="Times New Roman"/>
                <a:cs typeface="Times New Roman"/>
              </a:rPr>
            </a:br>
            <a:r>
              <a:rPr lang="en-US" sz="6600" dirty="0">
                <a:effectLst/>
                <a:latin typeface="American Typewriter"/>
                <a:ea typeface="Times New Roman"/>
                <a:cs typeface="Times New Roman"/>
              </a:rPr>
              <a:t>						</a:t>
            </a:r>
            <a:r>
              <a:rPr lang="en-US" sz="3600" dirty="0">
                <a:effectLst/>
                <a:latin typeface="American Typewriter"/>
                <a:ea typeface="Times New Roman"/>
                <a:cs typeface="Times New Roman"/>
              </a:rPr>
              <a:t>–Thomas Paine</a:t>
            </a:r>
            <a:endParaRPr lang="en-US" sz="36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771923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0400" y="660400"/>
            <a:ext cx="8229600" cy="51054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6600" dirty="0">
                <a:effectLst/>
                <a:latin typeface="American Typewriter"/>
                <a:ea typeface="Times New Roman"/>
                <a:cs typeface="Times New Roman"/>
              </a:rPr>
              <a:t>“An intellectual is a person whose mind watches itself.”</a:t>
            </a:r>
            <a:br>
              <a:rPr lang="en-US" sz="6600" dirty="0">
                <a:effectLst/>
                <a:latin typeface="American Typewriter"/>
                <a:ea typeface="Times New Roman"/>
                <a:cs typeface="Times New Roman"/>
              </a:rPr>
            </a:br>
            <a:r>
              <a:rPr lang="en-US" sz="6600" dirty="0">
                <a:effectLst/>
                <a:latin typeface="American Typewriter"/>
                <a:ea typeface="Times New Roman"/>
                <a:cs typeface="Times New Roman"/>
              </a:rPr>
              <a:t>					</a:t>
            </a:r>
            <a:r>
              <a:rPr lang="en-US" sz="3600" dirty="0">
                <a:effectLst/>
                <a:latin typeface="American Typewriter"/>
                <a:ea typeface="Times New Roman"/>
                <a:cs typeface="Times New Roman"/>
              </a:rPr>
              <a:t>–Albert Camus</a:t>
            </a:r>
            <a:r>
              <a:rPr lang="en-US" sz="3600" dirty="0">
                <a:effectLst/>
              </a:rPr>
              <a:t> </a:t>
            </a:r>
            <a:endParaRPr lang="en-US" sz="3600" dirty="0">
              <a:latin typeface="American Typewriter"/>
              <a:cs typeface="American Typewriter"/>
            </a:endParaRPr>
          </a:p>
        </p:txBody>
      </p:sp>
    </p:spTree>
    <p:extLst>
      <p:ext uri="{BB962C8B-B14F-4D97-AF65-F5344CB8AC3E}">
        <p14:creationId xmlns:p14="http://schemas.microsoft.com/office/powerpoint/2010/main" val="1387446242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6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6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397</TotalTime>
  <Words>856</Words>
  <Application>Microsoft Macintosh PowerPoint</Application>
  <PresentationFormat>On-screen Show (4:3)</PresentationFormat>
  <Paragraphs>82</Paragraphs>
  <Slides>41</Slides>
  <Notes>41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6" baseType="lpstr">
      <vt:lpstr>American Typewriter</vt:lpstr>
      <vt:lpstr>Arial</vt:lpstr>
      <vt:lpstr>Calibri</vt:lpstr>
      <vt:lpstr>Times</vt:lpstr>
      <vt:lpstr>Blank Presentation</vt:lpstr>
      <vt:lpstr>Passages to Paraphrase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Passages to Paraphrase</dc:title>
  <dc:creator>Sandra Effinger</dc:creator>
  <cp:lastModifiedBy>Sandra Effinger</cp:lastModifiedBy>
  <cp:revision>19</cp:revision>
  <dcterms:created xsi:type="dcterms:W3CDTF">2017-06-26T23:26:15Z</dcterms:created>
  <dcterms:modified xsi:type="dcterms:W3CDTF">2021-10-24T18:54:50Z</dcterms:modified>
</cp:coreProperties>
</file>